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3" r:id="rId15"/>
    <p:sldId id="275" r:id="rId16"/>
    <p:sldId id="274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8B3533-FED7-4A99-B55D-8FA98B7169F5}" v="11" dt="2025-11-02T13:28:06.6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4825" autoAdjust="0"/>
  </p:normalViewPr>
  <p:slideViewPr>
    <p:cSldViewPr snapToGrid="0">
      <p:cViewPr varScale="1">
        <p:scale>
          <a:sx n="50" d="100"/>
          <a:sy n="50" d="100"/>
        </p:scale>
        <p:origin x="50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ystal Truax" userId="74f847a14eb698c7" providerId="LiveId" clId="{CED7DECE-16AE-4C14-AD38-E9BC906FC024}"/>
    <pc:docChg chg="undo custSel addSld delSld modSld sldOrd">
      <pc:chgData name="Krystal Truax" userId="74f847a14eb698c7" providerId="LiveId" clId="{CED7DECE-16AE-4C14-AD38-E9BC906FC024}" dt="2025-11-02T21:51:27.537" v="1508" actId="26606"/>
      <pc:docMkLst>
        <pc:docMk/>
      </pc:docMkLst>
      <pc:sldChg chg="modSp mod">
        <pc:chgData name="Krystal Truax" userId="74f847a14eb698c7" providerId="LiveId" clId="{CED7DECE-16AE-4C14-AD38-E9BC906FC024}" dt="2025-11-01T22:15:08.847" v="43" actId="20577"/>
        <pc:sldMkLst>
          <pc:docMk/>
          <pc:sldMk cId="837416249" sldId="256"/>
        </pc:sldMkLst>
        <pc:spChg chg="mod">
          <ac:chgData name="Krystal Truax" userId="74f847a14eb698c7" providerId="LiveId" clId="{CED7DECE-16AE-4C14-AD38-E9BC906FC024}" dt="2025-11-01T22:15:08.847" v="43" actId="20577"/>
          <ac:spMkLst>
            <pc:docMk/>
            <pc:sldMk cId="837416249" sldId="256"/>
            <ac:spMk id="3" creationId="{F30F424B-1CD0-2506-129A-C266C96456A6}"/>
          </ac:spMkLst>
        </pc:spChg>
      </pc:sldChg>
      <pc:sldChg chg="addSp delSp modSp mod setClrOvrMap modNotesTx">
        <pc:chgData name="Krystal Truax" userId="74f847a14eb698c7" providerId="LiveId" clId="{CED7DECE-16AE-4C14-AD38-E9BC906FC024}" dt="2025-11-02T12:43:09.053" v="189" actId="20577"/>
        <pc:sldMkLst>
          <pc:docMk/>
          <pc:sldMk cId="865078791" sldId="257"/>
        </pc:sldMkLst>
        <pc:spChg chg="del mod ord">
          <ac:chgData name="Krystal Truax" userId="74f847a14eb698c7" providerId="LiveId" clId="{CED7DECE-16AE-4C14-AD38-E9BC906FC024}" dt="2025-11-02T12:42:38.795" v="182" actId="21"/>
          <ac:spMkLst>
            <pc:docMk/>
            <pc:sldMk cId="865078791" sldId="257"/>
            <ac:spMk id="2" creationId="{D6D8017E-B267-ED52-AF8A-DD1AE3B76F3A}"/>
          </ac:spMkLst>
        </pc:spChg>
        <pc:spChg chg="add del mod ord">
          <ac:chgData name="Krystal Truax" userId="74f847a14eb698c7" providerId="LiveId" clId="{CED7DECE-16AE-4C14-AD38-E9BC906FC024}" dt="2025-11-02T12:42:35.110" v="181" actId="26606"/>
          <ac:spMkLst>
            <pc:docMk/>
            <pc:sldMk cId="865078791" sldId="257"/>
            <ac:spMk id="5" creationId="{8E1CA8BF-329C-8FFA-72A8-C83ACE888E36}"/>
          </ac:spMkLst>
        </pc:spChg>
        <pc:spChg chg="add del">
          <ac:chgData name="Krystal Truax" userId="74f847a14eb698c7" providerId="LiveId" clId="{CED7DECE-16AE-4C14-AD38-E9BC906FC024}" dt="2025-11-02T12:42:35.110" v="181" actId="26606"/>
          <ac:spMkLst>
            <pc:docMk/>
            <pc:sldMk cId="865078791" sldId="257"/>
            <ac:spMk id="9" creationId="{5D5E0904-721C-4D68-9EB8-1C9752E329A7}"/>
          </ac:spMkLst>
        </pc:spChg>
        <pc:spChg chg="add del mod">
          <ac:chgData name="Krystal Truax" userId="74f847a14eb698c7" providerId="LiveId" clId="{CED7DECE-16AE-4C14-AD38-E9BC906FC024}" dt="2025-11-02T12:42:57.588" v="188" actId="21"/>
          <ac:spMkLst>
            <pc:docMk/>
            <pc:sldMk cId="865078791" sldId="257"/>
            <ac:spMk id="10" creationId="{4BD61114-158E-860F-8329-1F46D2E37D01}"/>
          </ac:spMkLst>
        </pc:spChg>
        <pc:spChg chg="add del">
          <ac:chgData name="Krystal Truax" userId="74f847a14eb698c7" providerId="LiveId" clId="{CED7DECE-16AE-4C14-AD38-E9BC906FC024}" dt="2025-11-02T12:42:35.110" v="181" actId="26606"/>
          <ac:spMkLst>
            <pc:docMk/>
            <pc:sldMk cId="865078791" sldId="257"/>
            <ac:spMk id="11" creationId="{B298ECBA-3258-45DF-8FD4-7581736BCCBC}"/>
          </ac:spMkLst>
        </pc:spChg>
        <pc:spChg chg="add del">
          <ac:chgData name="Krystal Truax" userId="74f847a14eb698c7" providerId="LiveId" clId="{CED7DECE-16AE-4C14-AD38-E9BC906FC024}" dt="2025-11-02T12:42:35.110" v="181" actId="26606"/>
          <ac:spMkLst>
            <pc:docMk/>
            <pc:sldMk cId="865078791" sldId="257"/>
            <ac:spMk id="13" creationId="{B62BF453-BD82-4B90-9FE7-51703133806E}"/>
          </ac:spMkLst>
        </pc:spChg>
        <pc:spChg chg="add del">
          <ac:chgData name="Krystal Truax" userId="74f847a14eb698c7" providerId="LiveId" clId="{CED7DECE-16AE-4C14-AD38-E9BC906FC024}" dt="2025-11-02T12:42:35.110" v="181" actId="26606"/>
          <ac:spMkLst>
            <pc:docMk/>
            <pc:sldMk cId="865078791" sldId="257"/>
            <ac:spMk id="15" creationId="{072366D3-9B5C-42E1-9906-77FF6BB55EAB}"/>
          </ac:spMkLst>
        </pc:spChg>
        <pc:spChg chg="add del">
          <ac:chgData name="Krystal Truax" userId="74f847a14eb698c7" providerId="LiveId" clId="{CED7DECE-16AE-4C14-AD38-E9BC906FC024}" dt="2025-11-02T12:42:35.110" v="181" actId="26606"/>
          <ac:spMkLst>
            <pc:docMk/>
            <pc:sldMk cId="865078791" sldId="257"/>
            <ac:spMk id="17" creationId="{121F5E60-4E89-4B16-A245-12BD9935998D}"/>
          </ac:spMkLst>
        </pc:spChg>
        <pc:spChg chg="add del">
          <ac:chgData name="Krystal Truax" userId="74f847a14eb698c7" providerId="LiveId" clId="{CED7DECE-16AE-4C14-AD38-E9BC906FC024}" dt="2025-11-02T12:42:35.110" v="181" actId="26606"/>
          <ac:spMkLst>
            <pc:docMk/>
            <pc:sldMk cId="865078791" sldId="257"/>
            <ac:spMk id="19" creationId="{F1ACBE00-0221-433D-8EA5-D9D7B45F35BE}"/>
          </ac:spMkLst>
        </pc:spChg>
        <pc:spChg chg="add del">
          <ac:chgData name="Krystal Truax" userId="74f847a14eb698c7" providerId="LiveId" clId="{CED7DECE-16AE-4C14-AD38-E9BC906FC024}" dt="2025-11-02T12:42:35.110" v="181" actId="26606"/>
          <ac:spMkLst>
            <pc:docMk/>
            <pc:sldMk cId="865078791" sldId="257"/>
            <ac:spMk id="20" creationId="{EFB0C39A-F8CA-4A79-AFFC-E9780FB1991A}"/>
          </ac:spMkLst>
        </pc:spChg>
        <pc:spChg chg="add del">
          <ac:chgData name="Krystal Truax" userId="74f847a14eb698c7" providerId="LiveId" clId="{CED7DECE-16AE-4C14-AD38-E9BC906FC024}" dt="2025-11-02T12:42:22.007" v="179" actId="26606"/>
          <ac:spMkLst>
            <pc:docMk/>
            <pc:sldMk cId="865078791" sldId="257"/>
            <ac:spMk id="22" creationId="{E53F4E5A-C9EE-4859-B46B-F018F7D73A03}"/>
          </ac:spMkLst>
        </pc:spChg>
        <pc:picChg chg="del">
          <ac:chgData name="Krystal Truax" userId="74f847a14eb698c7" providerId="LiveId" clId="{CED7DECE-16AE-4C14-AD38-E9BC906FC024}" dt="2025-11-02T12:42:06.140" v="176" actId="478"/>
          <ac:picMkLst>
            <pc:docMk/>
            <pc:sldMk cId="865078791" sldId="257"/>
            <ac:picMk id="4" creationId="{25509060-DC9F-FC70-C962-834DDEF3A55D}"/>
          </ac:picMkLst>
        </pc:picChg>
        <pc:picChg chg="add mod">
          <ac:chgData name="Krystal Truax" userId="74f847a14eb698c7" providerId="LiveId" clId="{CED7DECE-16AE-4C14-AD38-E9BC906FC024}" dt="2025-11-02T12:42:49.167" v="185" actId="14100"/>
          <ac:picMkLst>
            <pc:docMk/>
            <pc:sldMk cId="865078791" sldId="257"/>
            <ac:picMk id="7" creationId="{F5B48A5A-81DA-42FC-E719-25696696E6F9}"/>
          </ac:picMkLst>
        </pc:picChg>
        <pc:cxnChg chg="add del">
          <ac:chgData name="Krystal Truax" userId="74f847a14eb698c7" providerId="LiveId" clId="{CED7DECE-16AE-4C14-AD38-E9BC906FC024}" dt="2025-11-02T12:42:22.007" v="179" actId="26606"/>
          <ac:cxnSpMkLst>
            <pc:docMk/>
            <pc:sldMk cId="865078791" sldId="257"/>
            <ac:cxnSpMk id="24" creationId="{041A955B-D579-48FD-A51C-51B0C0B69F9A}"/>
          </ac:cxnSpMkLst>
        </pc:cxnChg>
      </pc:sldChg>
      <pc:sldChg chg="addSp delSp modSp mod">
        <pc:chgData name="Krystal Truax" userId="74f847a14eb698c7" providerId="LiveId" clId="{CED7DECE-16AE-4C14-AD38-E9BC906FC024}" dt="2025-11-01T22:35:35.961" v="84" actId="14100"/>
        <pc:sldMkLst>
          <pc:docMk/>
          <pc:sldMk cId="3325865027" sldId="258"/>
        </pc:sldMkLst>
        <pc:spChg chg="mod ord">
          <ac:chgData name="Krystal Truax" userId="74f847a14eb698c7" providerId="LiveId" clId="{CED7DECE-16AE-4C14-AD38-E9BC906FC024}" dt="2025-11-01T22:35:35.961" v="84" actId="14100"/>
          <ac:spMkLst>
            <pc:docMk/>
            <pc:sldMk cId="3325865027" sldId="258"/>
            <ac:spMk id="6" creationId="{4D64F9B2-5114-B784-35C0-FE3E6CC6003A}"/>
          </ac:spMkLst>
        </pc:spChg>
        <pc:spChg chg="mod ord">
          <ac:chgData name="Krystal Truax" userId="74f847a14eb698c7" providerId="LiveId" clId="{CED7DECE-16AE-4C14-AD38-E9BC906FC024}" dt="2025-11-01T22:34:45.172" v="76" actId="14100"/>
          <ac:spMkLst>
            <pc:docMk/>
            <pc:sldMk cId="3325865027" sldId="258"/>
            <ac:spMk id="7" creationId="{F6B792B2-E95C-8FEC-17AE-04406D00F582}"/>
          </ac:spMkLst>
        </pc:spChg>
        <pc:spChg chg="mod ord">
          <ac:chgData name="Krystal Truax" userId="74f847a14eb698c7" providerId="LiveId" clId="{CED7DECE-16AE-4C14-AD38-E9BC906FC024}" dt="2025-11-01T22:35:04.894" v="80" actId="1076"/>
          <ac:spMkLst>
            <pc:docMk/>
            <pc:sldMk cId="3325865027" sldId="258"/>
            <ac:spMk id="8" creationId="{024F196E-B7B5-BAEC-2385-573858B6506E}"/>
          </ac:spMkLst>
        </pc:spChg>
        <pc:spChg chg="add del mod">
          <ac:chgData name="Krystal Truax" userId="74f847a14eb698c7" providerId="LiveId" clId="{CED7DECE-16AE-4C14-AD38-E9BC906FC024}" dt="2025-11-01T22:24:44.181" v="47" actId="21"/>
          <ac:spMkLst>
            <pc:docMk/>
            <pc:sldMk cId="3325865027" sldId="258"/>
            <ac:spMk id="9" creationId="{24A584B8-6DD5-0FE9-BD8B-FB9ECC7DD092}"/>
          </ac:spMkLst>
        </pc:spChg>
        <pc:picChg chg="add del mod">
          <ac:chgData name="Krystal Truax" userId="74f847a14eb698c7" providerId="LiveId" clId="{CED7DECE-16AE-4C14-AD38-E9BC906FC024}" dt="2025-11-01T22:33:09.250" v="65" actId="21"/>
          <ac:picMkLst>
            <pc:docMk/>
            <pc:sldMk cId="3325865027" sldId="258"/>
            <ac:picMk id="3" creationId="{8164DA72-20DD-1FF5-06F6-D599D5DB96C7}"/>
          </ac:picMkLst>
        </pc:picChg>
        <pc:picChg chg="del">
          <ac:chgData name="Krystal Truax" userId="74f847a14eb698c7" providerId="LiveId" clId="{CED7DECE-16AE-4C14-AD38-E9BC906FC024}" dt="2025-11-01T22:24:27.294" v="45" actId="478"/>
          <ac:picMkLst>
            <pc:docMk/>
            <pc:sldMk cId="3325865027" sldId="258"/>
            <ac:picMk id="5" creationId="{72A71EEA-F9F1-7C6B-3B8B-619C63E373BD}"/>
          </ac:picMkLst>
        </pc:picChg>
        <pc:picChg chg="add mod">
          <ac:chgData name="Krystal Truax" userId="74f847a14eb698c7" providerId="LiveId" clId="{CED7DECE-16AE-4C14-AD38-E9BC906FC024}" dt="2025-11-01T22:34:27.196" v="72" actId="14100"/>
          <ac:picMkLst>
            <pc:docMk/>
            <pc:sldMk cId="3325865027" sldId="258"/>
            <ac:picMk id="13" creationId="{AB4A5662-C775-9E05-8F26-F400AB72590B}"/>
          </ac:picMkLst>
        </pc:picChg>
      </pc:sldChg>
      <pc:sldChg chg="addSp delSp modSp mod modNotesTx">
        <pc:chgData name="Krystal Truax" userId="74f847a14eb698c7" providerId="LiveId" clId="{CED7DECE-16AE-4C14-AD38-E9BC906FC024}" dt="2025-11-01T22:46:52.783" v="111" actId="20577"/>
        <pc:sldMkLst>
          <pc:docMk/>
          <pc:sldMk cId="4107335232" sldId="259"/>
        </pc:sldMkLst>
        <pc:spChg chg="add del mod">
          <ac:chgData name="Krystal Truax" userId="74f847a14eb698c7" providerId="LiveId" clId="{CED7DECE-16AE-4C14-AD38-E9BC906FC024}" dt="2025-11-01T22:36:33.305" v="86" actId="478"/>
          <ac:spMkLst>
            <pc:docMk/>
            <pc:sldMk cId="4107335232" sldId="259"/>
            <ac:spMk id="3" creationId="{9B26A070-40E7-ED86-13D4-456AF3F80B49}"/>
          </ac:spMkLst>
        </pc:spChg>
        <pc:spChg chg="mod ord">
          <ac:chgData name="Krystal Truax" userId="74f847a14eb698c7" providerId="LiveId" clId="{CED7DECE-16AE-4C14-AD38-E9BC906FC024}" dt="2025-11-01T22:46:21.859" v="104" actId="14100"/>
          <ac:spMkLst>
            <pc:docMk/>
            <pc:sldMk cId="4107335232" sldId="259"/>
            <ac:spMk id="7" creationId="{0B9BBC82-1888-DEA1-C472-28373350530F}"/>
          </ac:spMkLst>
        </pc:spChg>
        <pc:picChg chg="del">
          <ac:chgData name="Krystal Truax" userId="74f847a14eb698c7" providerId="LiveId" clId="{CED7DECE-16AE-4C14-AD38-E9BC906FC024}" dt="2025-11-01T22:36:28.949" v="85" actId="478"/>
          <ac:picMkLst>
            <pc:docMk/>
            <pc:sldMk cId="4107335232" sldId="259"/>
            <ac:picMk id="5" creationId="{9F9602FF-1D7A-04A8-DC0C-D2C22C046280}"/>
          </ac:picMkLst>
        </pc:picChg>
        <pc:picChg chg="add del mod">
          <ac:chgData name="Krystal Truax" userId="74f847a14eb698c7" providerId="LiveId" clId="{CED7DECE-16AE-4C14-AD38-E9BC906FC024}" dt="2025-11-01T22:44:50.577" v="97" actId="21"/>
          <ac:picMkLst>
            <pc:docMk/>
            <pc:sldMk cId="4107335232" sldId="259"/>
            <ac:picMk id="8" creationId="{8E0A8777-7A77-FF33-B75C-E15A5B0EFBB9}"/>
          </ac:picMkLst>
        </pc:picChg>
        <pc:picChg chg="add mod">
          <ac:chgData name="Krystal Truax" userId="74f847a14eb698c7" providerId="LiveId" clId="{CED7DECE-16AE-4C14-AD38-E9BC906FC024}" dt="2025-11-01T22:46:01.809" v="100" actId="14100"/>
          <ac:picMkLst>
            <pc:docMk/>
            <pc:sldMk cId="4107335232" sldId="259"/>
            <ac:picMk id="11" creationId="{6F92BD91-CD1D-427C-6E45-E852BA8A977B}"/>
          </ac:picMkLst>
        </pc:picChg>
      </pc:sldChg>
      <pc:sldChg chg="addSp delSp modSp mod setBg modNotesTx">
        <pc:chgData name="Krystal Truax" userId="74f847a14eb698c7" providerId="LiveId" clId="{CED7DECE-16AE-4C14-AD38-E9BC906FC024}" dt="2025-11-02T12:33:31.619" v="175" actId="20577"/>
        <pc:sldMkLst>
          <pc:docMk/>
          <pc:sldMk cId="3203427544" sldId="260"/>
        </pc:sldMkLst>
        <pc:spChg chg="add del mod">
          <ac:chgData name="Krystal Truax" userId="74f847a14eb698c7" providerId="LiveId" clId="{CED7DECE-16AE-4C14-AD38-E9BC906FC024}" dt="2025-11-02T12:30:33.159" v="114" actId="26606"/>
          <ac:spMkLst>
            <pc:docMk/>
            <pc:sldMk cId="3203427544" sldId="260"/>
            <ac:spMk id="3" creationId="{10A7EC80-A81D-C9E9-7782-59EEB3A64E6C}"/>
          </ac:spMkLst>
        </pc:spChg>
        <pc:spChg chg="add mod">
          <ac:chgData name="Krystal Truax" userId="74f847a14eb698c7" providerId="LiveId" clId="{CED7DECE-16AE-4C14-AD38-E9BC906FC024}" dt="2025-11-02T12:31:31.386" v="134" actId="1076"/>
          <ac:spMkLst>
            <pc:docMk/>
            <pc:sldMk cId="3203427544" sldId="260"/>
            <ac:spMk id="7" creationId="{DDD3E0BD-AA94-AD10-13E5-94AB7ACD4D3B}"/>
          </ac:spMkLst>
        </pc:spChg>
        <pc:spChg chg="add mod">
          <ac:chgData name="Krystal Truax" userId="74f847a14eb698c7" providerId="LiveId" clId="{CED7DECE-16AE-4C14-AD38-E9BC906FC024}" dt="2025-11-02T12:32:09.085" v="141" actId="20577"/>
          <ac:spMkLst>
            <pc:docMk/>
            <pc:sldMk cId="3203427544" sldId="260"/>
            <ac:spMk id="8" creationId="{ACC8F798-54AB-87FE-720A-8FCDDACDEDAE}"/>
          </ac:spMkLst>
        </pc:spChg>
        <pc:spChg chg="add mod">
          <ac:chgData name="Krystal Truax" userId="74f847a14eb698c7" providerId="LiveId" clId="{CED7DECE-16AE-4C14-AD38-E9BC906FC024}" dt="2025-11-02T12:32:24.524" v="152" actId="20577"/>
          <ac:spMkLst>
            <pc:docMk/>
            <pc:sldMk cId="3203427544" sldId="260"/>
            <ac:spMk id="9" creationId="{9376045F-151F-804D-A26A-89C9D3EEED31}"/>
          </ac:spMkLst>
        </pc:spChg>
        <pc:spChg chg="add mod">
          <ac:chgData name="Krystal Truax" userId="74f847a14eb698c7" providerId="LiveId" clId="{CED7DECE-16AE-4C14-AD38-E9BC906FC024}" dt="2025-11-02T12:33:25.114" v="174" actId="20577"/>
          <ac:spMkLst>
            <pc:docMk/>
            <pc:sldMk cId="3203427544" sldId="260"/>
            <ac:spMk id="10" creationId="{26978FAA-7DA7-2E25-CEFD-3C1DF30B3A2A}"/>
          </ac:spMkLst>
        </pc:spChg>
        <pc:spChg chg="add">
          <ac:chgData name="Krystal Truax" userId="74f847a14eb698c7" providerId="LiveId" clId="{CED7DECE-16AE-4C14-AD38-E9BC906FC024}" dt="2025-11-02T12:30:33.159" v="114" actId="26606"/>
          <ac:spMkLst>
            <pc:docMk/>
            <pc:sldMk cId="3203427544" sldId="260"/>
            <ac:spMk id="11" creationId="{0E99ED6D-365F-4CAE-942F-ECA78F74BD7F}"/>
          </ac:spMkLst>
        </pc:spChg>
        <pc:spChg chg="add mod">
          <ac:chgData name="Krystal Truax" userId="74f847a14eb698c7" providerId="LiveId" clId="{CED7DECE-16AE-4C14-AD38-E9BC906FC024}" dt="2025-11-02T12:32:55.949" v="167" actId="1076"/>
          <ac:spMkLst>
            <pc:docMk/>
            <pc:sldMk cId="3203427544" sldId="260"/>
            <ac:spMk id="12" creationId="{8365C04A-01B1-563C-FB54-44F148909BD7}"/>
          </ac:spMkLst>
        </pc:spChg>
        <pc:spChg chg="add">
          <ac:chgData name="Krystal Truax" userId="74f847a14eb698c7" providerId="LiveId" clId="{CED7DECE-16AE-4C14-AD38-E9BC906FC024}" dt="2025-11-02T12:30:33.159" v="114" actId="26606"/>
          <ac:spMkLst>
            <pc:docMk/>
            <pc:sldMk cId="3203427544" sldId="260"/>
            <ac:spMk id="13" creationId="{CD0FF873-0D97-4AE7-A97E-539910376DCF}"/>
          </ac:spMkLst>
        </pc:spChg>
        <pc:picChg chg="del">
          <ac:chgData name="Krystal Truax" userId="74f847a14eb698c7" providerId="LiveId" clId="{CED7DECE-16AE-4C14-AD38-E9BC906FC024}" dt="2025-11-02T12:30:28.009" v="112" actId="478"/>
          <ac:picMkLst>
            <pc:docMk/>
            <pc:sldMk cId="3203427544" sldId="260"/>
            <ac:picMk id="4" creationId="{1429EA47-47E3-4BE3-928F-4FD8E170F59E}"/>
          </ac:picMkLst>
        </pc:picChg>
        <pc:picChg chg="add mod">
          <ac:chgData name="Krystal Truax" userId="74f847a14eb698c7" providerId="LiveId" clId="{CED7DECE-16AE-4C14-AD38-E9BC906FC024}" dt="2025-11-02T12:31:09.694" v="131" actId="1076"/>
          <ac:picMkLst>
            <pc:docMk/>
            <pc:sldMk cId="3203427544" sldId="260"/>
            <ac:picMk id="6" creationId="{8C59DE05-EFAC-9F07-9F94-8DDE64D513A7}"/>
          </ac:picMkLst>
        </pc:picChg>
      </pc:sldChg>
      <pc:sldChg chg="modSp mod modNotesTx">
        <pc:chgData name="Krystal Truax" userId="74f847a14eb698c7" providerId="LiveId" clId="{CED7DECE-16AE-4C14-AD38-E9BC906FC024}" dt="2025-11-02T12:46:54.230" v="383" actId="20577"/>
        <pc:sldMkLst>
          <pc:docMk/>
          <pc:sldMk cId="1034541047" sldId="261"/>
        </pc:sldMkLst>
        <pc:spChg chg="mod">
          <ac:chgData name="Krystal Truax" userId="74f847a14eb698c7" providerId="LiveId" clId="{CED7DECE-16AE-4C14-AD38-E9BC906FC024}" dt="2025-11-02T12:46:29.571" v="327" actId="20577"/>
          <ac:spMkLst>
            <pc:docMk/>
            <pc:sldMk cId="1034541047" sldId="261"/>
            <ac:spMk id="2" creationId="{BB9DCAC7-C2C6-CA93-D6A7-4158D34C8E30}"/>
          </ac:spMkLst>
        </pc:spChg>
        <pc:graphicFrameChg chg="modGraphic">
          <ac:chgData name="Krystal Truax" userId="74f847a14eb698c7" providerId="LiveId" clId="{CED7DECE-16AE-4C14-AD38-E9BC906FC024}" dt="2025-11-02T12:46:23.106" v="325" actId="20577"/>
          <ac:graphicFrameMkLst>
            <pc:docMk/>
            <pc:sldMk cId="1034541047" sldId="261"/>
            <ac:graphicFrameMk id="6" creationId="{0AAA8846-812B-0412-D592-1E9B2355417E}"/>
          </ac:graphicFrameMkLst>
        </pc:graphicFrameChg>
      </pc:sldChg>
      <pc:sldChg chg="modSp mod">
        <pc:chgData name="Krystal Truax" userId="74f847a14eb698c7" providerId="LiveId" clId="{CED7DECE-16AE-4C14-AD38-E9BC906FC024}" dt="2025-11-02T12:52:03.160" v="502" actId="113"/>
        <pc:sldMkLst>
          <pc:docMk/>
          <pc:sldMk cId="3913822115" sldId="262"/>
        </pc:sldMkLst>
        <pc:graphicFrameChg chg="mod modGraphic">
          <ac:chgData name="Krystal Truax" userId="74f847a14eb698c7" providerId="LiveId" clId="{CED7DECE-16AE-4C14-AD38-E9BC906FC024}" dt="2025-11-02T12:52:03.160" v="502" actId="113"/>
          <ac:graphicFrameMkLst>
            <pc:docMk/>
            <pc:sldMk cId="3913822115" sldId="262"/>
            <ac:graphicFrameMk id="5" creationId="{0298FBBE-AADD-2AEF-DC15-57C15A0AD5F4}"/>
          </ac:graphicFrameMkLst>
        </pc:graphicFrameChg>
      </pc:sldChg>
      <pc:sldChg chg="modSp mod">
        <pc:chgData name="Krystal Truax" userId="74f847a14eb698c7" providerId="LiveId" clId="{CED7DECE-16AE-4C14-AD38-E9BC906FC024}" dt="2025-11-02T12:47:15.526" v="402" actId="20577"/>
        <pc:sldMkLst>
          <pc:docMk/>
          <pc:sldMk cId="2073449326" sldId="264"/>
        </pc:sldMkLst>
        <pc:spChg chg="mod">
          <ac:chgData name="Krystal Truax" userId="74f847a14eb698c7" providerId="LiveId" clId="{CED7DECE-16AE-4C14-AD38-E9BC906FC024}" dt="2025-11-02T12:47:15.526" v="402" actId="20577"/>
          <ac:spMkLst>
            <pc:docMk/>
            <pc:sldMk cId="2073449326" sldId="264"/>
            <ac:spMk id="2" creationId="{E961FA8D-F73B-89A4-C8EC-BB457F6DF4BC}"/>
          </ac:spMkLst>
        </pc:spChg>
      </pc:sldChg>
      <pc:sldChg chg="modSp mod">
        <pc:chgData name="Krystal Truax" userId="74f847a14eb698c7" providerId="LiveId" clId="{CED7DECE-16AE-4C14-AD38-E9BC906FC024}" dt="2025-11-02T12:54:32.334" v="577" actId="20577"/>
        <pc:sldMkLst>
          <pc:docMk/>
          <pc:sldMk cId="260383033" sldId="265"/>
        </pc:sldMkLst>
        <pc:graphicFrameChg chg="modGraphic">
          <ac:chgData name="Krystal Truax" userId="74f847a14eb698c7" providerId="LiveId" clId="{CED7DECE-16AE-4C14-AD38-E9BC906FC024}" dt="2025-11-02T12:54:32.334" v="577" actId="20577"/>
          <ac:graphicFrameMkLst>
            <pc:docMk/>
            <pc:sldMk cId="260383033" sldId="265"/>
            <ac:graphicFrameMk id="5" creationId="{F266A3EF-3349-EF12-4575-D5ECA5447864}"/>
          </ac:graphicFrameMkLst>
        </pc:graphicFrameChg>
      </pc:sldChg>
      <pc:sldChg chg="modSp add mod ord">
        <pc:chgData name="Krystal Truax" userId="74f847a14eb698c7" providerId="LiveId" clId="{CED7DECE-16AE-4C14-AD38-E9BC906FC024}" dt="2025-11-02T12:55:06.594" v="613" actId="20577"/>
        <pc:sldMkLst>
          <pc:docMk/>
          <pc:sldMk cId="3891855227" sldId="266"/>
        </pc:sldMkLst>
        <pc:spChg chg="mod">
          <ac:chgData name="Krystal Truax" userId="74f847a14eb698c7" providerId="LiveId" clId="{CED7DECE-16AE-4C14-AD38-E9BC906FC024}" dt="2025-11-02T12:54:53.902" v="585" actId="20577"/>
          <ac:spMkLst>
            <pc:docMk/>
            <pc:sldMk cId="3891855227" sldId="266"/>
            <ac:spMk id="2" creationId="{86A353AD-0629-F395-EC1E-58E74EBF8E89}"/>
          </ac:spMkLst>
        </pc:spChg>
        <pc:spChg chg="mod">
          <ac:chgData name="Krystal Truax" userId="74f847a14eb698c7" providerId="LiveId" clId="{CED7DECE-16AE-4C14-AD38-E9BC906FC024}" dt="2025-11-02T12:55:06.594" v="613" actId="20577"/>
          <ac:spMkLst>
            <pc:docMk/>
            <pc:sldMk cId="3891855227" sldId="266"/>
            <ac:spMk id="3" creationId="{E5C21DF9-E62B-1FB7-869E-1EFD7C0891E6}"/>
          </ac:spMkLst>
        </pc:spChg>
      </pc:sldChg>
      <pc:sldChg chg="modSp add mod ord">
        <pc:chgData name="Krystal Truax" userId="74f847a14eb698c7" providerId="LiveId" clId="{CED7DECE-16AE-4C14-AD38-E9BC906FC024}" dt="2025-11-02T12:58:35.313" v="703" actId="20577"/>
        <pc:sldMkLst>
          <pc:docMk/>
          <pc:sldMk cId="2311053613" sldId="267"/>
        </pc:sldMkLst>
        <pc:spChg chg="mod">
          <ac:chgData name="Krystal Truax" userId="74f847a14eb698c7" providerId="LiveId" clId="{CED7DECE-16AE-4C14-AD38-E9BC906FC024}" dt="2025-11-02T12:55:26.302" v="618" actId="20577"/>
          <ac:spMkLst>
            <pc:docMk/>
            <pc:sldMk cId="2311053613" sldId="267"/>
            <ac:spMk id="2" creationId="{F9A0DF00-E1A9-2D6F-A354-8E993BE93102}"/>
          </ac:spMkLst>
        </pc:spChg>
        <pc:graphicFrameChg chg="modGraphic">
          <ac:chgData name="Krystal Truax" userId="74f847a14eb698c7" providerId="LiveId" clId="{CED7DECE-16AE-4C14-AD38-E9BC906FC024}" dt="2025-11-02T12:58:35.313" v="703" actId="20577"/>
          <ac:graphicFrameMkLst>
            <pc:docMk/>
            <pc:sldMk cId="2311053613" sldId="267"/>
            <ac:graphicFrameMk id="5" creationId="{014A2A37-7E00-6030-ABCB-10F9278EB042}"/>
          </ac:graphicFrameMkLst>
        </pc:graphicFrameChg>
      </pc:sldChg>
      <pc:sldChg chg="modSp add mod ord">
        <pc:chgData name="Krystal Truax" userId="74f847a14eb698c7" providerId="LiveId" clId="{CED7DECE-16AE-4C14-AD38-E9BC906FC024}" dt="2025-11-02T13:36:10.413" v="1409" actId="14100"/>
        <pc:sldMkLst>
          <pc:docMk/>
          <pc:sldMk cId="3982797392" sldId="268"/>
        </pc:sldMkLst>
        <pc:spChg chg="mod">
          <ac:chgData name="Krystal Truax" userId="74f847a14eb698c7" providerId="LiveId" clId="{CED7DECE-16AE-4C14-AD38-E9BC906FC024}" dt="2025-11-02T13:36:10.413" v="1409" actId="14100"/>
          <ac:spMkLst>
            <pc:docMk/>
            <pc:sldMk cId="3982797392" sldId="268"/>
            <ac:spMk id="2" creationId="{7066FFF6-6557-DEC9-62F0-27ADBAFC9E04}"/>
          </ac:spMkLst>
        </pc:spChg>
        <pc:spChg chg="mod">
          <ac:chgData name="Krystal Truax" userId="74f847a14eb698c7" providerId="LiveId" clId="{CED7DECE-16AE-4C14-AD38-E9BC906FC024}" dt="2025-11-02T12:59:49.456" v="774" actId="20577"/>
          <ac:spMkLst>
            <pc:docMk/>
            <pc:sldMk cId="3982797392" sldId="268"/>
            <ac:spMk id="3" creationId="{15D2F646-80B1-398E-5180-67FF19AF5862}"/>
          </ac:spMkLst>
        </pc:spChg>
      </pc:sldChg>
      <pc:sldChg chg="addSp delSp modSp new mod">
        <pc:chgData name="Krystal Truax" userId="74f847a14eb698c7" providerId="LiveId" clId="{CED7DECE-16AE-4C14-AD38-E9BC906FC024}" dt="2025-11-02T13:28:27.088" v="1155" actId="255"/>
        <pc:sldMkLst>
          <pc:docMk/>
          <pc:sldMk cId="4232002684" sldId="269"/>
        </pc:sldMkLst>
        <pc:spChg chg="del">
          <ac:chgData name="Krystal Truax" userId="74f847a14eb698c7" providerId="LiveId" clId="{CED7DECE-16AE-4C14-AD38-E9BC906FC024}" dt="2025-11-02T13:20:48.402" v="798" actId="21"/>
          <ac:spMkLst>
            <pc:docMk/>
            <pc:sldMk cId="4232002684" sldId="269"/>
            <ac:spMk id="2" creationId="{953D7836-B77B-16D5-4671-D22A801C9109}"/>
          </ac:spMkLst>
        </pc:spChg>
        <pc:spChg chg="del">
          <ac:chgData name="Krystal Truax" userId="74f847a14eb698c7" providerId="LiveId" clId="{CED7DECE-16AE-4C14-AD38-E9BC906FC024}" dt="2025-11-02T13:20:43.014" v="797" actId="3680"/>
          <ac:spMkLst>
            <pc:docMk/>
            <pc:sldMk cId="4232002684" sldId="269"/>
            <ac:spMk id="3" creationId="{C701C7C0-3631-E871-F863-C4584D717350}"/>
          </ac:spMkLst>
        </pc:spChg>
        <pc:spChg chg="add mod">
          <ac:chgData name="Krystal Truax" userId="74f847a14eb698c7" providerId="LiveId" clId="{CED7DECE-16AE-4C14-AD38-E9BC906FC024}" dt="2025-11-02T13:28:27.088" v="1155" actId="255"/>
          <ac:spMkLst>
            <pc:docMk/>
            <pc:sldMk cId="4232002684" sldId="269"/>
            <ac:spMk id="5" creationId="{9E936137-E29B-6A81-5B64-9ECDCF1E5932}"/>
          </ac:spMkLst>
        </pc:spChg>
        <pc:graphicFrameChg chg="add mod ord modGraphic">
          <ac:chgData name="Krystal Truax" userId="74f847a14eb698c7" providerId="LiveId" clId="{CED7DECE-16AE-4C14-AD38-E9BC906FC024}" dt="2025-11-02T13:27:57.999" v="1118" actId="1076"/>
          <ac:graphicFrameMkLst>
            <pc:docMk/>
            <pc:sldMk cId="4232002684" sldId="269"/>
            <ac:graphicFrameMk id="4" creationId="{7F872668-F0AB-4CB0-A475-C9CE068CBC64}"/>
          </ac:graphicFrameMkLst>
        </pc:graphicFrameChg>
      </pc:sldChg>
      <pc:sldChg chg="new del">
        <pc:chgData name="Krystal Truax" userId="74f847a14eb698c7" providerId="LiveId" clId="{CED7DECE-16AE-4C14-AD38-E9BC906FC024}" dt="2025-11-02T13:28:53.605" v="1157" actId="47"/>
        <pc:sldMkLst>
          <pc:docMk/>
          <pc:sldMk cId="678590516" sldId="270"/>
        </pc:sldMkLst>
      </pc:sldChg>
      <pc:sldChg chg="modSp add mod ord">
        <pc:chgData name="Krystal Truax" userId="74f847a14eb698c7" providerId="LiveId" clId="{CED7DECE-16AE-4C14-AD38-E9BC906FC024}" dt="2025-11-02T13:29:29.466" v="1194"/>
        <pc:sldMkLst>
          <pc:docMk/>
          <pc:sldMk cId="1905684178" sldId="270"/>
        </pc:sldMkLst>
        <pc:spChg chg="mod">
          <ac:chgData name="Krystal Truax" userId="74f847a14eb698c7" providerId="LiveId" clId="{CED7DECE-16AE-4C14-AD38-E9BC906FC024}" dt="2025-11-02T13:29:16.448" v="1192" actId="20577"/>
          <ac:spMkLst>
            <pc:docMk/>
            <pc:sldMk cId="1905684178" sldId="270"/>
            <ac:spMk id="2" creationId="{DCBF2AE6-31AA-79BB-01EC-2E5C44A0150E}"/>
          </ac:spMkLst>
        </pc:spChg>
      </pc:sldChg>
      <pc:sldChg chg="addSp delSp modSp new mod">
        <pc:chgData name="Krystal Truax" userId="74f847a14eb698c7" providerId="LiveId" clId="{CED7DECE-16AE-4C14-AD38-E9BC906FC024}" dt="2025-11-02T13:33:33.825" v="1224" actId="1076"/>
        <pc:sldMkLst>
          <pc:docMk/>
          <pc:sldMk cId="850273127" sldId="271"/>
        </pc:sldMkLst>
        <pc:spChg chg="mod">
          <ac:chgData name="Krystal Truax" userId="74f847a14eb698c7" providerId="LiveId" clId="{CED7DECE-16AE-4C14-AD38-E9BC906FC024}" dt="2025-11-02T13:31:09.984" v="1214" actId="1076"/>
          <ac:spMkLst>
            <pc:docMk/>
            <pc:sldMk cId="850273127" sldId="271"/>
            <ac:spMk id="2" creationId="{5A16A893-B3DC-A855-500C-8E1C55F50FD0}"/>
          </ac:spMkLst>
        </pc:spChg>
        <pc:spChg chg="del">
          <ac:chgData name="Krystal Truax" userId="74f847a14eb698c7" providerId="LiveId" clId="{CED7DECE-16AE-4C14-AD38-E9BC906FC024}" dt="2025-11-02T13:31:02.960" v="1212" actId="22"/>
          <ac:spMkLst>
            <pc:docMk/>
            <pc:sldMk cId="850273127" sldId="271"/>
            <ac:spMk id="3" creationId="{62C7A5E6-B942-04F0-FCAA-2D8ED0F6E02F}"/>
          </ac:spMkLst>
        </pc:spChg>
        <pc:picChg chg="add mod ord">
          <ac:chgData name="Krystal Truax" userId="74f847a14eb698c7" providerId="LiveId" clId="{CED7DECE-16AE-4C14-AD38-E9BC906FC024}" dt="2025-11-02T13:31:14.473" v="1216" actId="14100"/>
          <ac:picMkLst>
            <pc:docMk/>
            <pc:sldMk cId="850273127" sldId="271"/>
            <ac:picMk id="5" creationId="{E1C36587-AF01-CC32-DB3F-0329B2CE21F1}"/>
          </ac:picMkLst>
        </pc:picChg>
        <pc:picChg chg="add mod">
          <ac:chgData name="Krystal Truax" userId="74f847a14eb698c7" providerId="LiveId" clId="{CED7DECE-16AE-4C14-AD38-E9BC906FC024}" dt="2025-11-02T13:32:02.646" v="1219" actId="1076"/>
          <ac:picMkLst>
            <pc:docMk/>
            <pc:sldMk cId="850273127" sldId="271"/>
            <ac:picMk id="7" creationId="{3ADE7849-36B4-0D86-9296-10838E5E6D08}"/>
          </ac:picMkLst>
        </pc:picChg>
        <pc:picChg chg="add mod">
          <ac:chgData name="Krystal Truax" userId="74f847a14eb698c7" providerId="LiveId" clId="{CED7DECE-16AE-4C14-AD38-E9BC906FC024}" dt="2025-11-02T13:32:57.307" v="1222" actId="1076"/>
          <ac:picMkLst>
            <pc:docMk/>
            <pc:sldMk cId="850273127" sldId="271"/>
            <ac:picMk id="9" creationId="{9AC779C2-AF45-05CC-24C9-E388B9693545}"/>
          </ac:picMkLst>
        </pc:picChg>
        <pc:picChg chg="add mod">
          <ac:chgData name="Krystal Truax" userId="74f847a14eb698c7" providerId="LiveId" clId="{CED7DECE-16AE-4C14-AD38-E9BC906FC024}" dt="2025-11-02T13:33:33.825" v="1224" actId="1076"/>
          <ac:picMkLst>
            <pc:docMk/>
            <pc:sldMk cId="850273127" sldId="271"/>
            <ac:picMk id="11" creationId="{2FBA5FDA-763B-74F8-BB5B-5DD610C175CD}"/>
          </ac:picMkLst>
        </pc:picChg>
      </pc:sldChg>
      <pc:sldChg chg="addSp delSp modSp new mod setBg">
        <pc:chgData name="Krystal Truax" userId="74f847a14eb698c7" providerId="LiveId" clId="{CED7DECE-16AE-4C14-AD38-E9BC906FC024}" dt="2025-11-02T13:35:46.389" v="1398" actId="26606"/>
        <pc:sldMkLst>
          <pc:docMk/>
          <pc:sldMk cId="3737442021" sldId="272"/>
        </pc:sldMkLst>
        <pc:spChg chg="mod">
          <ac:chgData name="Krystal Truax" userId="74f847a14eb698c7" providerId="LiveId" clId="{CED7DECE-16AE-4C14-AD38-E9BC906FC024}" dt="2025-11-02T13:35:46.389" v="1398" actId="26606"/>
          <ac:spMkLst>
            <pc:docMk/>
            <pc:sldMk cId="3737442021" sldId="272"/>
            <ac:spMk id="2" creationId="{80D9F84F-7955-B50C-9CB9-FBD4D2E678CF}"/>
          </ac:spMkLst>
        </pc:spChg>
        <pc:spChg chg="del mod">
          <ac:chgData name="Krystal Truax" userId="74f847a14eb698c7" providerId="LiveId" clId="{CED7DECE-16AE-4C14-AD38-E9BC906FC024}" dt="2025-11-02T13:35:46.389" v="1398" actId="26606"/>
          <ac:spMkLst>
            <pc:docMk/>
            <pc:sldMk cId="3737442021" sldId="272"/>
            <ac:spMk id="3" creationId="{B634664A-275D-08D6-604D-F7C074124C7C}"/>
          </ac:spMkLst>
        </pc:spChg>
        <pc:spChg chg="add">
          <ac:chgData name="Krystal Truax" userId="74f847a14eb698c7" providerId="LiveId" clId="{CED7DECE-16AE-4C14-AD38-E9BC906FC024}" dt="2025-11-02T13:35:46.389" v="1398" actId="26606"/>
          <ac:spMkLst>
            <pc:docMk/>
            <pc:sldMk cId="3737442021" sldId="272"/>
            <ac:spMk id="9" creationId="{30B3D270-B19D-4DB8-BD3C-3E707485B515}"/>
          </ac:spMkLst>
        </pc:spChg>
        <pc:spChg chg="add">
          <ac:chgData name="Krystal Truax" userId="74f847a14eb698c7" providerId="LiveId" clId="{CED7DECE-16AE-4C14-AD38-E9BC906FC024}" dt="2025-11-02T13:35:46.389" v="1398" actId="26606"/>
          <ac:spMkLst>
            <pc:docMk/>
            <pc:sldMk cId="3737442021" sldId="272"/>
            <ac:spMk id="11" creationId="{49BDAF94-B52E-4307-B54C-EF413086FC77}"/>
          </ac:spMkLst>
        </pc:spChg>
        <pc:graphicFrameChg chg="add">
          <ac:chgData name="Krystal Truax" userId="74f847a14eb698c7" providerId="LiveId" clId="{CED7DECE-16AE-4C14-AD38-E9BC906FC024}" dt="2025-11-02T13:35:46.389" v="1398" actId="26606"/>
          <ac:graphicFrameMkLst>
            <pc:docMk/>
            <pc:sldMk cId="3737442021" sldId="272"/>
            <ac:graphicFrameMk id="5" creationId="{851C91A7-CBBE-08FB-5054-8704218D9C86}"/>
          </ac:graphicFrameMkLst>
        </pc:graphicFrameChg>
      </pc:sldChg>
      <pc:sldChg chg="addSp delSp modSp new mod setBg">
        <pc:chgData name="Krystal Truax" userId="74f847a14eb698c7" providerId="LiveId" clId="{CED7DECE-16AE-4C14-AD38-E9BC906FC024}" dt="2025-11-02T21:51:20.719" v="1507" actId="26606"/>
        <pc:sldMkLst>
          <pc:docMk/>
          <pc:sldMk cId="2585685333" sldId="273"/>
        </pc:sldMkLst>
        <pc:spChg chg="mod">
          <ac:chgData name="Krystal Truax" userId="74f847a14eb698c7" providerId="LiveId" clId="{CED7DECE-16AE-4C14-AD38-E9BC906FC024}" dt="2025-11-02T21:51:20.719" v="1507" actId="26606"/>
          <ac:spMkLst>
            <pc:docMk/>
            <pc:sldMk cId="2585685333" sldId="273"/>
            <ac:spMk id="2" creationId="{C736A4CD-A92A-FAC3-A310-C1B835AC4CB4}"/>
          </ac:spMkLst>
        </pc:spChg>
        <pc:spChg chg="del">
          <ac:chgData name="Krystal Truax" userId="74f847a14eb698c7" providerId="LiveId" clId="{CED7DECE-16AE-4C14-AD38-E9BC906FC024}" dt="2025-11-02T21:25:22.890" v="1460" actId="21"/>
          <ac:spMkLst>
            <pc:docMk/>
            <pc:sldMk cId="2585685333" sldId="273"/>
            <ac:spMk id="3" creationId="{CF3B9311-62F6-76D1-F06E-B851BDC1563F}"/>
          </ac:spMkLst>
        </pc:spChg>
        <pc:spChg chg="add">
          <ac:chgData name="Krystal Truax" userId="74f847a14eb698c7" providerId="LiveId" clId="{CED7DECE-16AE-4C14-AD38-E9BC906FC024}" dt="2025-11-02T21:51:20.719" v="1507" actId="26606"/>
          <ac:spMkLst>
            <pc:docMk/>
            <pc:sldMk cId="2585685333" sldId="273"/>
            <ac:spMk id="12" creationId="{323D50B8-1D27-420D-BA4A-249914120C5D}"/>
          </ac:spMkLst>
        </pc:spChg>
        <pc:spChg chg="add">
          <ac:chgData name="Krystal Truax" userId="74f847a14eb698c7" providerId="LiveId" clId="{CED7DECE-16AE-4C14-AD38-E9BC906FC024}" dt="2025-11-02T21:51:20.719" v="1507" actId="26606"/>
          <ac:spMkLst>
            <pc:docMk/>
            <pc:sldMk cId="2585685333" sldId="273"/>
            <ac:spMk id="14" creationId="{2EFBB176-B6C1-4B5A-AADA-F930947E09CC}"/>
          </ac:spMkLst>
        </pc:spChg>
        <pc:spChg chg="add">
          <ac:chgData name="Krystal Truax" userId="74f847a14eb698c7" providerId="LiveId" clId="{CED7DECE-16AE-4C14-AD38-E9BC906FC024}" dt="2025-11-02T21:51:20.719" v="1507" actId="26606"/>
          <ac:spMkLst>
            <pc:docMk/>
            <pc:sldMk cId="2585685333" sldId="273"/>
            <ac:spMk id="16" creationId="{918CDC34-0F26-409D-B10F-578D4DCC46DE}"/>
          </ac:spMkLst>
        </pc:spChg>
        <pc:picChg chg="add mod">
          <ac:chgData name="Krystal Truax" userId="74f847a14eb698c7" providerId="LiveId" clId="{CED7DECE-16AE-4C14-AD38-E9BC906FC024}" dt="2025-11-02T21:51:20.719" v="1507" actId="26606"/>
          <ac:picMkLst>
            <pc:docMk/>
            <pc:sldMk cId="2585685333" sldId="273"/>
            <ac:picMk id="5" creationId="{653AB5DE-AA3A-18F4-EBB2-59DC8178EC8B}"/>
          </ac:picMkLst>
        </pc:picChg>
        <pc:picChg chg="add mod">
          <ac:chgData name="Krystal Truax" userId="74f847a14eb698c7" providerId="LiveId" clId="{CED7DECE-16AE-4C14-AD38-E9BC906FC024}" dt="2025-11-02T21:51:20.719" v="1507" actId="26606"/>
          <ac:picMkLst>
            <pc:docMk/>
            <pc:sldMk cId="2585685333" sldId="273"/>
            <ac:picMk id="7" creationId="{73872CDF-DC0E-B8B7-D4CE-353AF532150C}"/>
          </ac:picMkLst>
        </pc:picChg>
      </pc:sldChg>
      <pc:sldChg chg="addSp delSp modSp new mod setBg">
        <pc:chgData name="Krystal Truax" userId="74f847a14eb698c7" providerId="LiveId" clId="{CED7DECE-16AE-4C14-AD38-E9BC906FC024}" dt="2025-11-02T21:51:27.537" v="1508" actId="26606"/>
        <pc:sldMkLst>
          <pc:docMk/>
          <pc:sldMk cId="262830837" sldId="274"/>
        </pc:sldMkLst>
        <pc:spChg chg="del">
          <ac:chgData name="Krystal Truax" userId="74f847a14eb698c7" providerId="LiveId" clId="{CED7DECE-16AE-4C14-AD38-E9BC906FC024}" dt="2025-11-02T21:29:30.508" v="1470" actId="21"/>
          <ac:spMkLst>
            <pc:docMk/>
            <pc:sldMk cId="262830837" sldId="274"/>
            <ac:spMk id="2" creationId="{0F571DE2-8AB3-6817-5A76-5EB6036E6764}"/>
          </ac:spMkLst>
        </pc:spChg>
        <pc:spChg chg="del">
          <ac:chgData name="Krystal Truax" userId="74f847a14eb698c7" providerId="LiveId" clId="{CED7DECE-16AE-4C14-AD38-E9BC906FC024}" dt="2025-11-02T21:29:33.738" v="1471" actId="21"/>
          <ac:spMkLst>
            <pc:docMk/>
            <pc:sldMk cId="262830837" sldId="274"/>
            <ac:spMk id="3" creationId="{279FC3AC-DA7D-9D1F-72DF-D2ED29EB38E1}"/>
          </ac:spMkLst>
        </pc:spChg>
        <pc:spChg chg="add">
          <ac:chgData name="Krystal Truax" userId="74f847a14eb698c7" providerId="LiveId" clId="{CED7DECE-16AE-4C14-AD38-E9BC906FC024}" dt="2025-11-02T21:51:27.537" v="1508" actId="26606"/>
          <ac:spMkLst>
            <pc:docMk/>
            <pc:sldMk cId="262830837" sldId="274"/>
            <ac:spMk id="16" creationId="{E8DC6FCD-811B-436E-9FEE-FC957486CD7E}"/>
          </ac:spMkLst>
        </pc:spChg>
        <pc:picChg chg="add mod ord">
          <ac:chgData name="Krystal Truax" userId="74f847a14eb698c7" providerId="LiveId" clId="{CED7DECE-16AE-4C14-AD38-E9BC906FC024}" dt="2025-11-02T21:51:27.537" v="1508" actId="26606"/>
          <ac:picMkLst>
            <pc:docMk/>
            <pc:sldMk cId="262830837" sldId="274"/>
            <ac:picMk id="5" creationId="{E0628ECA-B4B5-D9AD-4100-3AA84377AADA}"/>
          </ac:picMkLst>
        </pc:picChg>
        <pc:picChg chg="add mod">
          <ac:chgData name="Krystal Truax" userId="74f847a14eb698c7" providerId="LiveId" clId="{CED7DECE-16AE-4C14-AD38-E9BC906FC024}" dt="2025-11-02T21:51:27.537" v="1508" actId="26606"/>
          <ac:picMkLst>
            <pc:docMk/>
            <pc:sldMk cId="262830837" sldId="274"/>
            <ac:picMk id="7" creationId="{389780A0-0BBC-02C3-6FDC-E9C23A959916}"/>
          </ac:picMkLst>
        </pc:picChg>
        <pc:picChg chg="add mod ord">
          <ac:chgData name="Krystal Truax" userId="74f847a14eb698c7" providerId="LiveId" clId="{CED7DECE-16AE-4C14-AD38-E9BC906FC024}" dt="2025-11-02T21:51:27.537" v="1508" actId="26606"/>
          <ac:picMkLst>
            <pc:docMk/>
            <pc:sldMk cId="262830837" sldId="274"/>
            <ac:picMk id="9" creationId="{D34B64BC-50DF-B7DC-E64D-520442F33CC2}"/>
          </ac:picMkLst>
        </pc:picChg>
        <pc:picChg chg="add mod">
          <ac:chgData name="Krystal Truax" userId="74f847a14eb698c7" providerId="LiveId" clId="{CED7DECE-16AE-4C14-AD38-E9BC906FC024}" dt="2025-11-02T21:51:27.537" v="1508" actId="26606"/>
          <ac:picMkLst>
            <pc:docMk/>
            <pc:sldMk cId="262830837" sldId="274"/>
            <ac:picMk id="11" creationId="{0EFED0EF-6216-CA62-498B-C40D66B6B13A}"/>
          </ac:picMkLst>
        </pc:picChg>
      </pc:sldChg>
      <pc:sldChg chg="addSp delSp modSp new mod setBg">
        <pc:chgData name="Krystal Truax" userId="74f847a14eb698c7" providerId="LiveId" clId="{CED7DECE-16AE-4C14-AD38-E9BC906FC024}" dt="2025-11-02T21:51:13.020" v="1506" actId="26606"/>
        <pc:sldMkLst>
          <pc:docMk/>
          <pc:sldMk cId="1502019760" sldId="275"/>
        </pc:sldMkLst>
        <pc:spChg chg="del">
          <ac:chgData name="Krystal Truax" userId="74f847a14eb698c7" providerId="LiveId" clId="{CED7DECE-16AE-4C14-AD38-E9BC906FC024}" dt="2025-11-02T21:33:04.639" v="1494" actId="21"/>
          <ac:spMkLst>
            <pc:docMk/>
            <pc:sldMk cId="1502019760" sldId="275"/>
            <ac:spMk id="2" creationId="{6A7B757B-A083-C9F5-144E-8A51CA531D87}"/>
          </ac:spMkLst>
        </pc:spChg>
        <pc:spChg chg="del">
          <ac:chgData name="Krystal Truax" userId="74f847a14eb698c7" providerId="LiveId" clId="{CED7DECE-16AE-4C14-AD38-E9BC906FC024}" dt="2025-11-02T21:33:01.614" v="1493" actId="21"/>
          <ac:spMkLst>
            <pc:docMk/>
            <pc:sldMk cId="1502019760" sldId="275"/>
            <ac:spMk id="3" creationId="{1794CFBF-1F3C-AD37-9655-43C8E58DF51C}"/>
          </ac:spMkLst>
        </pc:spChg>
        <pc:spChg chg="add">
          <ac:chgData name="Krystal Truax" userId="74f847a14eb698c7" providerId="LiveId" clId="{CED7DECE-16AE-4C14-AD38-E9BC906FC024}" dt="2025-11-02T21:51:13.020" v="1506" actId="26606"/>
          <ac:spMkLst>
            <pc:docMk/>
            <pc:sldMk cId="1502019760" sldId="275"/>
            <ac:spMk id="14" creationId="{262ABC4B-37D8-4218-BDD8-6DF6A00C0C80}"/>
          </ac:spMkLst>
        </pc:spChg>
        <pc:picChg chg="add mod ord">
          <ac:chgData name="Krystal Truax" userId="74f847a14eb698c7" providerId="LiveId" clId="{CED7DECE-16AE-4C14-AD38-E9BC906FC024}" dt="2025-11-02T21:51:13.020" v="1506" actId="26606"/>
          <ac:picMkLst>
            <pc:docMk/>
            <pc:sldMk cId="1502019760" sldId="275"/>
            <ac:picMk id="5" creationId="{E3C1B1E3-F2AE-53D2-EC39-478036F6C9B7}"/>
          </ac:picMkLst>
        </pc:picChg>
        <pc:picChg chg="add mod">
          <ac:chgData name="Krystal Truax" userId="74f847a14eb698c7" providerId="LiveId" clId="{CED7DECE-16AE-4C14-AD38-E9BC906FC024}" dt="2025-11-02T21:51:13.020" v="1506" actId="26606"/>
          <ac:picMkLst>
            <pc:docMk/>
            <pc:sldMk cId="1502019760" sldId="275"/>
            <ac:picMk id="7" creationId="{B47EEB40-C7C2-7F77-7822-D4568D863B7E}"/>
          </ac:picMkLst>
        </pc:picChg>
        <pc:picChg chg="add mod">
          <ac:chgData name="Krystal Truax" userId="74f847a14eb698c7" providerId="LiveId" clId="{CED7DECE-16AE-4C14-AD38-E9BC906FC024}" dt="2025-11-02T21:51:13.020" v="1506" actId="26606"/>
          <ac:picMkLst>
            <pc:docMk/>
            <pc:sldMk cId="1502019760" sldId="275"/>
            <ac:picMk id="9" creationId="{0D762766-368E-5F07-155C-8209491023E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AFF7FD-CBBF-4FDA-97C4-2C47B69C3E7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1763C6-EE99-4CA4-8C6E-6F9A91E07BC3}">
      <dgm:prSet/>
      <dgm:spPr/>
      <dgm:t>
        <a:bodyPr/>
        <a:lstStyle/>
        <a:p>
          <a:r>
            <a:rPr lang="en-US" b="0" i="0" baseline="0"/>
            <a:t>Township finances stable and on track</a:t>
          </a:r>
          <a:endParaRPr lang="en-US"/>
        </a:p>
      </dgm:t>
    </dgm:pt>
    <dgm:pt modelId="{37A3CB7D-0665-47D9-8558-CDAE90372D5B}" type="parTrans" cxnId="{E78F1913-5E3E-47E1-AA46-AD147B41360B}">
      <dgm:prSet/>
      <dgm:spPr/>
      <dgm:t>
        <a:bodyPr/>
        <a:lstStyle/>
        <a:p>
          <a:endParaRPr lang="en-US"/>
        </a:p>
      </dgm:t>
    </dgm:pt>
    <dgm:pt modelId="{DEEBA191-4BF5-4A44-9E47-C324805D324B}" type="sibTrans" cxnId="{E78F1913-5E3E-47E1-AA46-AD147B41360B}">
      <dgm:prSet/>
      <dgm:spPr/>
      <dgm:t>
        <a:bodyPr/>
        <a:lstStyle/>
        <a:p>
          <a:endParaRPr lang="en-US"/>
        </a:p>
      </dgm:t>
    </dgm:pt>
    <dgm:pt modelId="{F60D8756-3AAB-4163-A52A-A9D0FA1621E2}">
      <dgm:prSet/>
      <dgm:spPr/>
      <dgm:t>
        <a:bodyPr/>
        <a:lstStyle/>
        <a:p>
          <a:r>
            <a:rPr lang="en-US" b="0" i="0" baseline="0" dirty="0"/>
            <a:t>Revenues consistent with seasonal expectations</a:t>
          </a:r>
          <a:endParaRPr lang="en-US" dirty="0"/>
        </a:p>
      </dgm:t>
    </dgm:pt>
    <dgm:pt modelId="{6718F574-B9F3-4DE1-9A89-E5C73A97481F}" type="parTrans" cxnId="{E0BC4518-511C-4027-8D63-8748625D5737}">
      <dgm:prSet/>
      <dgm:spPr/>
      <dgm:t>
        <a:bodyPr/>
        <a:lstStyle/>
        <a:p>
          <a:endParaRPr lang="en-US"/>
        </a:p>
      </dgm:t>
    </dgm:pt>
    <dgm:pt modelId="{F4B842C9-9AB2-4942-9089-D6AF31388CCA}" type="sibTrans" cxnId="{E0BC4518-511C-4027-8D63-8748625D5737}">
      <dgm:prSet/>
      <dgm:spPr/>
      <dgm:t>
        <a:bodyPr/>
        <a:lstStyle/>
        <a:p>
          <a:endParaRPr lang="en-US"/>
        </a:p>
      </dgm:t>
    </dgm:pt>
    <dgm:pt modelId="{B2605B5B-0D9F-4EED-8DDE-D413E10E6F18}">
      <dgm:prSet/>
      <dgm:spPr/>
      <dgm:t>
        <a:bodyPr/>
        <a:lstStyle/>
        <a:p>
          <a:r>
            <a:rPr lang="en-US" b="0" i="0" baseline="0" dirty="0"/>
            <a:t>Half year spend ahead for General Fund, Airport, Golf Course, and Fire Department</a:t>
          </a:r>
          <a:endParaRPr lang="en-US" dirty="0"/>
        </a:p>
      </dgm:t>
    </dgm:pt>
    <dgm:pt modelId="{FA986BE2-7596-4D74-A3E8-B2A19873EF3E}" type="parTrans" cxnId="{5A3D361F-9717-4FA6-8C1C-3EE878E3595E}">
      <dgm:prSet/>
      <dgm:spPr/>
      <dgm:t>
        <a:bodyPr/>
        <a:lstStyle/>
        <a:p>
          <a:endParaRPr lang="en-US"/>
        </a:p>
      </dgm:t>
    </dgm:pt>
    <dgm:pt modelId="{ABBFCA15-739B-4E9A-8DBD-30740E59245F}" type="sibTrans" cxnId="{5A3D361F-9717-4FA6-8C1C-3EE878E3595E}">
      <dgm:prSet/>
      <dgm:spPr/>
      <dgm:t>
        <a:bodyPr/>
        <a:lstStyle/>
        <a:p>
          <a:endParaRPr lang="en-US"/>
        </a:p>
      </dgm:t>
    </dgm:pt>
    <dgm:pt modelId="{C2D243EB-9F28-4B30-A823-332409EC829E}">
      <dgm:prSet/>
      <dgm:spPr/>
      <dgm:t>
        <a:bodyPr/>
        <a:lstStyle/>
        <a:p>
          <a:r>
            <a:rPr lang="en-US" b="0" i="0" baseline="0"/>
            <a:t>Strong performance in Golf Course and Park revenues</a:t>
          </a:r>
          <a:endParaRPr lang="en-US"/>
        </a:p>
      </dgm:t>
    </dgm:pt>
    <dgm:pt modelId="{DDB97674-BA3C-4C7F-B31E-69E25EB281CE}" type="parTrans" cxnId="{53813887-F26D-49E7-93D1-90FA2138491B}">
      <dgm:prSet/>
      <dgm:spPr/>
      <dgm:t>
        <a:bodyPr/>
        <a:lstStyle/>
        <a:p>
          <a:endParaRPr lang="en-US"/>
        </a:p>
      </dgm:t>
    </dgm:pt>
    <dgm:pt modelId="{396F8DB3-36E3-43A0-AE46-647E7C710A4C}" type="sibTrans" cxnId="{53813887-F26D-49E7-93D1-90FA2138491B}">
      <dgm:prSet/>
      <dgm:spPr/>
      <dgm:t>
        <a:bodyPr/>
        <a:lstStyle/>
        <a:p>
          <a:endParaRPr lang="en-US"/>
        </a:p>
      </dgm:t>
    </dgm:pt>
    <dgm:pt modelId="{0B260EC1-6067-444D-94E7-83148B64F604}">
      <dgm:prSet/>
      <dgm:spPr/>
      <dgm:t>
        <a:bodyPr/>
        <a:lstStyle/>
        <a:p>
          <a:r>
            <a:rPr lang="en-US" b="0" i="0" baseline="0"/>
            <a:t>Anticipated adjustments for NEMSA beginning October</a:t>
          </a:r>
          <a:endParaRPr lang="en-US"/>
        </a:p>
      </dgm:t>
    </dgm:pt>
    <dgm:pt modelId="{5E64D55B-C79E-4C42-98AA-DBE5FD1C43BA}" type="parTrans" cxnId="{CD1233AA-4526-4732-ADAF-3A70867D5635}">
      <dgm:prSet/>
      <dgm:spPr/>
      <dgm:t>
        <a:bodyPr/>
        <a:lstStyle/>
        <a:p>
          <a:endParaRPr lang="en-US"/>
        </a:p>
      </dgm:t>
    </dgm:pt>
    <dgm:pt modelId="{7419D197-C65A-41B0-8699-B84844C61CA9}" type="sibTrans" cxnId="{CD1233AA-4526-4732-ADAF-3A70867D5635}">
      <dgm:prSet/>
      <dgm:spPr/>
      <dgm:t>
        <a:bodyPr/>
        <a:lstStyle/>
        <a:p>
          <a:endParaRPr lang="en-US"/>
        </a:p>
      </dgm:t>
    </dgm:pt>
    <dgm:pt modelId="{4F8038A8-B693-4BDF-882A-3A0872DB1600}">
      <dgm:prSet/>
      <dgm:spPr/>
      <dgm:t>
        <a:bodyPr/>
        <a:lstStyle/>
        <a:p>
          <a:r>
            <a:rPr lang="en-US"/>
            <a:t>Ambulance behind spend projections</a:t>
          </a:r>
          <a:endParaRPr lang="en-US" dirty="0"/>
        </a:p>
      </dgm:t>
    </dgm:pt>
    <dgm:pt modelId="{E94391C0-E487-4EB8-827B-469EBCC7AB67}" type="parTrans" cxnId="{BE37EE41-464E-4EE8-B736-98CFF879F0DA}">
      <dgm:prSet/>
      <dgm:spPr/>
    </dgm:pt>
    <dgm:pt modelId="{83AA13E8-3185-4C07-A904-BEA232FF6BF3}" type="sibTrans" cxnId="{BE37EE41-464E-4EE8-B736-98CFF879F0DA}">
      <dgm:prSet/>
      <dgm:spPr/>
    </dgm:pt>
    <dgm:pt modelId="{07740714-AAA0-4952-B097-8248A3A79A55}" type="pres">
      <dgm:prSet presAssocID="{A8AFF7FD-CBBF-4FDA-97C4-2C47B69C3E7F}" presName="linear" presStyleCnt="0">
        <dgm:presLayoutVars>
          <dgm:animLvl val="lvl"/>
          <dgm:resizeHandles val="exact"/>
        </dgm:presLayoutVars>
      </dgm:prSet>
      <dgm:spPr/>
    </dgm:pt>
    <dgm:pt modelId="{6327AC70-3327-4BD5-A579-30AD17CC073F}" type="pres">
      <dgm:prSet presAssocID="{401763C6-EE99-4CA4-8C6E-6F9A91E07B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E8C055E-5893-47CC-A38E-EBABA1064C17}" type="pres">
      <dgm:prSet presAssocID="{DEEBA191-4BF5-4A44-9E47-C324805D324B}" presName="spacer" presStyleCnt="0"/>
      <dgm:spPr/>
    </dgm:pt>
    <dgm:pt modelId="{01B30308-8751-4569-8A13-D155B00DD4F7}" type="pres">
      <dgm:prSet presAssocID="{F60D8756-3AAB-4163-A52A-A9D0FA1621E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FB23ADE-B55C-4732-B104-4CEEECAD9157}" type="pres">
      <dgm:prSet presAssocID="{F4B842C9-9AB2-4942-9089-D6AF31388CCA}" presName="spacer" presStyleCnt="0"/>
      <dgm:spPr/>
    </dgm:pt>
    <dgm:pt modelId="{8D4E33BF-90AD-43C1-9056-9FE5C3234109}" type="pres">
      <dgm:prSet presAssocID="{B2605B5B-0D9F-4EED-8DDE-D413E10E6F1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26FFD62-EBBA-446D-A7B7-2EADA4A0D5A9}" type="pres">
      <dgm:prSet presAssocID="{ABBFCA15-739B-4E9A-8DBD-30740E59245F}" presName="spacer" presStyleCnt="0"/>
      <dgm:spPr/>
    </dgm:pt>
    <dgm:pt modelId="{40DC1365-22BF-4B1B-91E6-AA108FAFCB9F}" type="pres">
      <dgm:prSet presAssocID="{4F8038A8-B693-4BDF-882A-3A0872DB160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E531AE4-E8B7-405B-8F6B-39A73BCF83BE}" type="pres">
      <dgm:prSet presAssocID="{83AA13E8-3185-4C07-A904-BEA232FF6BF3}" presName="spacer" presStyleCnt="0"/>
      <dgm:spPr/>
    </dgm:pt>
    <dgm:pt modelId="{1A945337-66A8-49ED-84B6-EAED2379E392}" type="pres">
      <dgm:prSet presAssocID="{C2D243EB-9F28-4B30-A823-332409EC829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9FDEB92-AA3B-422C-8383-078278B7D4FA}" type="pres">
      <dgm:prSet presAssocID="{396F8DB3-36E3-43A0-AE46-647E7C710A4C}" presName="spacer" presStyleCnt="0"/>
      <dgm:spPr/>
    </dgm:pt>
    <dgm:pt modelId="{3622BF85-AB5A-444B-BE3C-37904911BF3E}" type="pres">
      <dgm:prSet presAssocID="{0B260EC1-6067-444D-94E7-83148B64F60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53A690D-89D6-4BE5-91A8-2AA6C6289E23}" type="presOf" srcId="{C2D243EB-9F28-4B30-A823-332409EC829E}" destId="{1A945337-66A8-49ED-84B6-EAED2379E392}" srcOrd="0" destOrd="0" presId="urn:microsoft.com/office/officeart/2005/8/layout/vList2"/>
    <dgm:cxn modelId="{E78F1913-5E3E-47E1-AA46-AD147B41360B}" srcId="{A8AFF7FD-CBBF-4FDA-97C4-2C47B69C3E7F}" destId="{401763C6-EE99-4CA4-8C6E-6F9A91E07BC3}" srcOrd="0" destOrd="0" parTransId="{37A3CB7D-0665-47D9-8558-CDAE90372D5B}" sibTransId="{DEEBA191-4BF5-4A44-9E47-C324805D324B}"/>
    <dgm:cxn modelId="{E0BC4518-511C-4027-8D63-8748625D5737}" srcId="{A8AFF7FD-CBBF-4FDA-97C4-2C47B69C3E7F}" destId="{F60D8756-3AAB-4163-A52A-A9D0FA1621E2}" srcOrd="1" destOrd="0" parTransId="{6718F574-B9F3-4DE1-9A89-E5C73A97481F}" sibTransId="{F4B842C9-9AB2-4942-9089-D6AF31388CCA}"/>
    <dgm:cxn modelId="{5A3D361F-9717-4FA6-8C1C-3EE878E3595E}" srcId="{A8AFF7FD-CBBF-4FDA-97C4-2C47B69C3E7F}" destId="{B2605B5B-0D9F-4EED-8DDE-D413E10E6F18}" srcOrd="2" destOrd="0" parTransId="{FA986BE2-7596-4D74-A3E8-B2A19873EF3E}" sibTransId="{ABBFCA15-739B-4E9A-8DBD-30740E59245F}"/>
    <dgm:cxn modelId="{55B0B530-1181-4BA7-9DAB-11F935F744DB}" type="presOf" srcId="{F60D8756-3AAB-4163-A52A-A9D0FA1621E2}" destId="{01B30308-8751-4569-8A13-D155B00DD4F7}" srcOrd="0" destOrd="0" presId="urn:microsoft.com/office/officeart/2005/8/layout/vList2"/>
    <dgm:cxn modelId="{BE37EE41-464E-4EE8-B736-98CFF879F0DA}" srcId="{A8AFF7FD-CBBF-4FDA-97C4-2C47B69C3E7F}" destId="{4F8038A8-B693-4BDF-882A-3A0872DB1600}" srcOrd="3" destOrd="0" parTransId="{E94391C0-E487-4EB8-827B-469EBCC7AB67}" sibTransId="{83AA13E8-3185-4C07-A904-BEA232FF6BF3}"/>
    <dgm:cxn modelId="{5EA3B166-DE09-4045-BEC8-CEB6C38DBC13}" type="presOf" srcId="{0B260EC1-6067-444D-94E7-83148B64F604}" destId="{3622BF85-AB5A-444B-BE3C-37904911BF3E}" srcOrd="0" destOrd="0" presId="urn:microsoft.com/office/officeart/2005/8/layout/vList2"/>
    <dgm:cxn modelId="{7B696175-491C-49C4-BDF7-E7920E818E49}" type="presOf" srcId="{4F8038A8-B693-4BDF-882A-3A0872DB1600}" destId="{40DC1365-22BF-4B1B-91E6-AA108FAFCB9F}" srcOrd="0" destOrd="0" presId="urn:microsoft.com/office/officeart/2005/8/layout/vList2"/>
    <dgm:cxn modelId="{53813887-F26D-49E7-93D1-90FA2138491B}" srcId="{A8AFF7FD-CBBF-4FDA-97C4-2C47B69C3E7F}" destId="{C2D243EB-9F28-4B30-A823-332409EC829E}" srcOrd="4" destOrd="0" parTransId="{DDB97674-BA3C-4C7F-B31E-69E25EB281CE}" sibTransId="{396F8DB3-36E3-43A0-AE46-647E7C710A4C}"/>
    <dgm:cxn modelId="{922B2EA1-3FC0-45E2-9062-7EDC32A119F8}" type="presOf" srcId="{A8AFF7FD-CBBF-4FDA-97C4-2C47B69C3E7F}" destId="{07740714-AAA0-4952-B097-8248A3A79A55}" srcOrd="0" destOrd="0" presId="urn:microsoft.com/office/officeart/2005/8/layout/vList2"/>
    <dgm:cxn modelId="{CD1233AA-4526-4732-ADAF-3A70867D5635}" srcId="{A8AFF7FD-CBBF-4FDA-97C4-2C47B69C3E7F}" destId="{0B260EC1-6067-444D-94E7-83148B64F604}" srcOrd="5" destOrd="0" parTransId="{5E64D55B-C79E-4C42-98AA-DBE5FD1C43BA}" sibTransId="{7419D197-C65A-41B0-8699-B84844C61CA9}"/>
    <dgm:cxn modelId="{5401B1C0-EEA6-4658-A1B6-4715B94C14E6}" type="presOf" srcId="{401763C6-EE99-4CA4-8C6E-6F9A91E07BC3}" destId="{6327AC70-3327-4BD5-A579-30AD17CC073F}" srcOrd="0" destOrd="0" presId="urn:microsoft.com/office/officeart/2005/8/layout/vList2"/>
    <dgm:cxn modelId="{74407DC3-1FC8-4CF1-8F6F-7B17B7410E3F}" type="presOf" srcId="{B2605B5B-0D9F-4EED-8DDE-D413E10E6F18}" destId="{8D4E33BF-90AD-43C1-9056-9FE5C3234109}" srcOrd="0" destOrd="0" presId="urn:microsoft.com/office/officeart/2005/8/layout/vList2"/>
    <dgm:cxn modelId="{18BC4D4E-004F-4BC8-AD9D-BE316872ECA0}" type="presParOf" srcId="{07740714-AAA0-4952-B097-8248A3A79A55}" destId="{6327AC70-3327-4BD5-A579-30AD17CC073F}" srcOrd="0" destOrd="0" presId="urn:microsoft.com/office/officeart/2005/8/layout/vList2"/>
    <dgm:cxn modelId="{D121F290-0243-4472-991F-065FB98CD6AB}" type="presParOf" srcId="{07740714-AAA0-4952-B097-8248A3A79A55}" destId="{2E8C055E-5893-47CC-A38E-EBABA1064C17}" srcOrd="1" destOrd="0" presId="urn:microsoft.com/office/officeart/2005/8/layout/vList2"/>
    <dgm:cxn modelId="{C379AA83-0C06-4D4C-A9B1-92259B818EEB}" type="presParOf" srcId="{07740714-AAA0-4952-B097-8248A3A79A55}" destId="{01B30308-8751-4569-8A13-D155B00DD4F7}" srcOrd="2" destOrd="0" presId="urn:microsoft.com/office/officeart/2005/8/layout/vList2"/>
    <dgm:cxn modelId="{9D277722-A9A2-4C91-942C-28965B78391E}" type="presParOf" srcId="{07740714-AAA0-4952-B097-8248A3A79A55}" destId="{9FB23ADE-B55C-4732-B104-4CEEECAD9157}" srcOrd="3" destOrd="0" presId="urn:microsoft.com/office/officeart/2005/8/layout/vList2"/>
    <dgm:cxn modelId="{BC788525-7E0D-4436-8750-8F2C8BEE1E5C}" type="presParOf" srcId="{07740714-AAA0-4952-B097-8248A3A79A55}" destId="{8D4E33BF-90AD-43C1-9056-9FE5C3234109}" srcOrd="4" destOrd="0" presId="urn:microsoft.com/office/officeart/2005/8/layout/vList2"/>
    <dgm:cxn modelId="{0C28528C-BCFF-4D04-B2BD-ED8A5B5F4748}" type="presParOf" srcId="{07740714-AAA0-4952-B097-8248A3A79A55}" destId="{226FFD62-EBBA-446D-A7B7-2EADA4A0D5A9}" srcOrd="5" destOrd="0" presId="urn:microsoft.com/office/officeart/2005/8/layout/vList2"/>
    <dgm:cxn modelId="{5B00F0A3-C5E4-4C4E-B1FD-C32C03EFF1E5}" type="presParOf" srcId="{07740714-AAA0-4952-B097-8248A3A79A55}" destId="{40DC1365-22BF-4B1B-91E6-AA108FAFCB9F}" srcOrd="6" destOrd="0" presId="urn:microsoft.com/office/officeart/2005/8/layout/vList2"/>
    <dgm:cxn modelId="{7F5C9C64-C2F6-4D75-A1F2-17289B10A852}" type="presParOf" srcId="{07740714-AAA0-4952-B097-8248A3A79A55}" destId="{3E531AE4-E8B7-405B-8F6B-39A73BCF83BE}" srcOrd="7" destOrd="0" presId="urn:microsoft.com/office/officeart/2005/8/layout/vList2"/>
    <dgm:cxn modelId="{68AFBB7A-CEE0-4F7E-A214-E7A738F4D655}" type="presParOf" srcId="{07740714-AAA0-4952-B097-8248A3A79A55}" destId="{1A945337-66A8-49ED-84B6-EAED2379E392}" srcOrd="8" destOrd="0" presId="urn:microsoft.com/office/officeart/2005/8/layout/vList2"/>
    <dgm:cxn modelId="{B43C7831-A1B1-48C8-9AFE-A2CF3D444FE3}" type="presParOf" srcId="{07740714-AAA0-4952-B097-8248A3A79A55}" destId="{59FDEB92-AA3B-422C-8383-078278B7D4FA}" srcOrd="9" destOrd="0" presId="urn:microsoft.com/office/officeart/2005/8/layout/vList2"/>
    <dgm:cxn modelId="{FFF38EB2-299E-4F24-AEDC-0E4D5E171DDC}" type="presParOf" srcId="{07740714-AAA0-4952-B097-8248A3A79A55}" destId="{3622BF85-AB5A-444B-BE3C-37904911BF3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6FC4D8-DBB8-4814-858E-13729779B05F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5610E2-473C-4032-B914-3FE719DEC31B}">
      <dgm:prSet/>
      <dgm:spPr/>
      <dgm:t>
        <a:bodyPr/>
        <a:lstStyle/>
        <a:p>
          <a:r>
            <a:rPr lang="en-US" dirty="0"/>
            <a:t>General Fund: 28% spend</a:t>
          </a:r>
        </a:p>
      </dgm:t>
    </dgm:pt>
    <dgm:pt modelId="{B3E43C86-8A26-49AB-903F-B14CDBECBB7E}" type="parTrans" cxnId="{6DE9C68F-1998-4DE2-A781-AB2900945219}">
      <dgm:prSet/>
      <dgm:spPr/>
      <dgm:t>
        <a:bodyPr/>
        <a:lstStyle/>
        <a:p>
          <a:endParaRPr lang="en-US"/>
        </a:p>
      </dgm:t>
    </dgm:pt>
    <dgm:pt modelId="{19A54F01-D21D-49B4-856A-C6CA04854AE3}" type="sibTrans" cxnId="{6DE9C68F-1998-4DE2-A781-AB2900945219}">
      <dgm:prSet/>
      <dgm:spPr/>
      <dgm:t>
        <a:bodyPr/>
        <a:lstStyle/>
        <a:p>
          <a:endParaRPr lang="en-US"/>
        </a:p>
      </dgm:t>
    </dgm:pt>
    <dgm:pt modelId="{88534BEB-F24A-41F2-A78B-3D6DA5E5741B}">
      <dgm:prSet/>
      <dgm:spPr/>
      <dgm:t>
        <a:bodyPr/>
        <a:lstStyle/>
        <a:p>
          <a:r>
            <a:rPr lang="en-US" dirty="0"/>
            <a:t>Fire Dept: 16% spend</a:t>
          </a:r>
        </a:p>
      </dgm:t>
    </dgm:pt>
    <dgm:pt modelId="{121042F8-FA7F-4AA2-9851-76947828AB43}" type="parTrans" cxnId="{BD89ED72-3CBD-4BB9-A821-91A76217C148}">
      <dgm:prSet/>
      <dgm:spPr/>
      <dgm:t>
        <a:bodyPr/>
        <a:lstStyle/>
        <a:p>
          <a:endParaRPr lang="en-US"/>
        </a:p>
      </dgm:t>
    </dgm:pt>
    <dgm:pt modelId="{753D395C-D39F-439E-BF61-AC684F0190B5}" type="sibTrans" cxnId="{BD89ED72-3CBD-4BB9-A821-91A76217C148}">
      <dgm:prSet/>
      <dgm:spPr/>
      <dgm:t>
        <a:bodyPr/>
        <a:lstStyle/>
        <a:p>
          <a:endParaRPr lang="en-US"/>
        </a:p>
      </dgm:t>
    </dgm:pt>
    <dgm:pt modelId="{D0D6E68E-561B-420F-89E0-9F6F96F0B7A8}">
      <dgm:prSet/>
      <dgm:spPr/>
      <dgm:t>
        <a:bodyPr/>
        <a:lstStyle/>
        <a:p>
          <a:r>
            <a:rPr lang="en-US" dirty="0"/>
            <a:t>Airport: 34% spend</a:t>
          </a:r>
        </a:p>
      </dgm:t>
    </dgm:pt>
    <dgm:pt modelId="{2601FAA3-D979-447B-A8C9-5915609BF108}" type="parTrans" cxnId="{929AD87F-CE14-4FB4-8826-D60743DF082D}">
      <dgm:prSet/>
      <dgm:spPr/>
      <dgm:t>
        <a:bodyPr/>
        <a:lstStyle/>
        <a:p>
          <a:endParaRPr lang="en-US"/>
        </a:p>
      </dgm:t>
    </dgm:pt>
    <dgm:pt modelId="{F2F8BA2E-56F8-4BB0-A177-33A3AF133570}" type="sibTrans" cxnId="{929AD87F-CE14-4FB4-8826-D60743DF082D}">
      <dgm:prSet/>
      <dgm:spPr/>
      <dgm:t>
        <a:bodyPr/>
        <a:lstStyle/>
        <a:p>
          <a:endParaRPr lang="en-US"/>
        </a:p>
      </dgm:t>
    </dgm:pt>
    <dgm:pt modelId="{BDCFBB5E-DAD3-451F-A9C7-37CB020D42BB}">
      <dgm:prSet/>
      <dgm:spPr/>
      <dgm:t>
        <a:bodyPr/>
        <a:lstStyle/>
        <a:p>
          <a:r>
            <a:rPr lang="en-US" dirty="0"/>
            <a:t>Golf Course: 47% spend</a:t>
          </a:r>
        </a:p>
      </dgm:t>
    </dgm:pt>
    <dgm:pt modelId="{C1C568F7-4FBF-470C-B134-4EB8FA52292D}" type="parTrans" cxnId="{A63124D5-C818-4C58-BE81-6101732C6554}">
      <dgm:prSet/>
      <dgm:spPr/>
      <dgm:t>
        <a:bodyPr/>
        <a:lstStyle/>
        <a:p>
          <a:endParaRPr lang="en-US"/>
        </a:p>
      </dgm:t>
    </dgm:pt>
    <dgm:pt modelId="{6BD947DC-3D2F-4183-B5ED-649E146D2314}" type="sibTrans" cxnId="{A63124D5-C818-4C58-BE81-6101732C6554}">
      <dgm:prSet/>
      <dgm:spPr/>
      <dgm:t>
        <a:bodyPr/>
        <a:lstStyle/>
        <a:p>
          <a:endParaRPr lang="en-US"/>
        </a:p>
      </dgm:t>
    </dgm:pt>
    <dgm:pt modelId="{2F8B9BAD-CFCA-49CB-A40E-7207990C7037}">
      <dgm:prSet/>
      <dgm:spPr/>
      <dgm:t>
        <a:bodyPr/>
        <a:lstStyle/>
        <a:p>
          <a:r>
            <a:rPr lang="en-US" dirty="0"/>
            <a:t>Ambulance: 25% Spend</a:t>
          </a:r>
        </a:p>
      </dgm:t>
    </dgm:pt>
    <dgm:pt modelId="{2F401CEB-4A65-47C6-8B2D-15F298619B7D}" type="parTrans" cxnId="{C1D87098-F8E7-48FF-9C6D-01E6423B80E7}">
      <dgm:prSet/>
      <dgm:spPr/>
      <dgm:t>
        <a:bodyPr/>
        <a:lstStyle/>
        <a:p>
          <a:endParaRPr lang="en-US"/>
        </a:p>
      </dgm:t>
    </dgm:pt>
    <dgm:pt modelId="{D1674C01-A9C5-4888-A956-3BC93955A518}" type="sibTrans" cxnId="{C1D87098-F8E7-48FF-9C6D-01E6423B80E7}">
      <dgm:prSet/>
      <dgm:spPr/>
      <dgm:t>
        <a:bodyPr/>
        <a:lstStyle/>
        <a:p>
          <a:endParaRPr lang="en-US"/>
        </a:p>
      </dgm:t>
    </dgm:pt>
    <dgm:pt modelId="{34003A54-A2BF-45AD-A059-8912F70A7FDA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Actual 27.28%</a:t>
          </a:r>
        </a:p>
      </dgm:t>
    </dgm:pt>
    <dgm:pt modelId="{91FBDB3D-D425-4461-A052-57139CAFFB22}" type="parTrans" cxnId="{D2435218-A795-41D6-BD3E-42780CEAC823}">
      <dgm:prSet/>
      <dgm:spPr/>
      <dgm:t>
        <a:bodyPr/>
        <a:lstStyle/>
        <a:p>
          <a:endParaRPr lang="en-US"/>
        </a:p>
      </dgm:t>
    </dgm:pt>
    <dgm:pt modelId="{80624436-6D65-4764-9F27-4E8426D3361D}" type="sibTrans" cxnId="{D2435218-A795-41D6-BD3E-42780CEAC823}">
      <dgm:prSet/>
      <dgm:spPr/>
      <dgm:t>
        <a:bodyPr/>
        <a:lstStyle/>
        <a:p>
          <a:endParaRPr lang="en-US"/>
        </a:p>
      </dgm:t>
    </dgm:pt>
    <dgm:pt modelId="{0C36242F-E274-4F92-848D-8FAB1DD672E7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Actual 14.7%</a:t>
          </a:r>
        </a:p>
      </dgm:t>
    </dgm:pt>
    <dgm:pt modelId="{58EDD65D-76B3-4630-94A7-A28E994D540C}" type="parTrans" cxnId="{DDEE1F6A-F9DB-4636-A773-A922310ACB2A}">
      <dgm:prSet/>
      <dgm:spPr/>
      <dgm:t>
        <a:bodyPr/>
        <a:lstStyle/>
        <a:p>
          <a:endParaRPr lang="en-US"/>
        </a:p>
      </dgm:t>
    </dgm:pt>
    <dgm:pt modelId="{F2299F4D-6B36-466D-A42C-98748C5A1866}" type="sibTrans" cxnId="{DDEE1F6A-F9DB-4636-A773-A922310ACB2A}">
      <dgm:prSet/>
      <dgm:spPr/>
      <dgm:t>
        <a:bodyPr/>
        <a:lstStyle/>
        <a:p>
          <a:endParaRPr lang="en-US"/>
        </a:p>
      </dgm:t>
    </dgm:pt>
    <dgm:pt modelId="{543D2905-0D47-4C2B-9B79-AAEB898431AE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Actual 29%</a:t>
          </a:r>
        </a:p>
      </dgm:t>
    </dgm:pt>
    <dgm:pt modelId="{F4593ADE-6C06-4572-8E4F-1A0882B11A32}" type="parTrans" cxnId="{558A6DCC-8485-4198-9C23-F0E9D2B3CDAD}">
      <dgm:prSet/>
      <dgm:spPr/>
      <dgm:t>
        <a:bodyPr/>
        <a:lstStyle/>
        <a:p>
          <a:endParaRPr lang="en-US"/>
        </a:p>
      </dgm:t>
    </dgm:pt>
    <dgm:pt modelId="{CE6DA26A-2F89-458A-874C-A08AAE53A3AA}" type="sibTrans" cxnId="{558A6DCC-8485-4198-9C23-F0E9D2B3CDAD}">
      <dgm:prSet/>
      <dgm:spPr/>
      <dgm:t>
        <a:bodyPr/>
        <a:lstStyle/>
        <a:p>
          <a:endParaRPr lang="en-US"/>
        </a:p>
      </dgm:t>
    </dgm:pt>
    <dgm:pt modelId="{F8092C25-321C-4D9C-8E89-93F37C2DEDCD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Actual 47%</a:t>
          </a:r>
        </a:p>
      </dgm:t>
    </dgm:pt>
    <dgm:pt modelId="{16B99980-94EA-4742-A583-65F3C5DD97E1}" type="parTrans" cxnId="{E83BFBB7-1B78-402A-AC24-76FB9E3F2370}">
      <dgm:prSet/>
      <dgm:spPr/>
      <dgm:t>
        <a:bodyPr/>
        <a:lstStyle/>
        <a:p>
          <a:endParaRPr lang="en-US"/>
        </a:p>
      </dgm:t>
    </dgm:pt>
    <dgm:pt modelId="{98679001-A9E7-47C6-A756-9A4B9081C5A9}" type="sibTrans" cxnId="{E83BFBB7-1B78-402A-AC24-76FB9E3F2370}">
      <dgm:prSet/>
      <dgm:spPr/>
      <dgm:t>
        <a:bodyPr/>
        <a:lstStyle/>
        <a:p>
          <a:endParaRPr lang="en-US"/>
        </a:p>
      </dgm:t>
    </dgm:pt>
    <dgm:pt modelId="{AB2F613D-7181-44CB-8C1B-84856E2F17EB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Actual 22%</a:t>
          </a:r>
        </a:p>
      </dgm:t>
    </dgm:pt>
    <dgm:pt modelId="{108056ED-5062-4657-8473-9A561E410D07}" type="parTrans" cxnId="{149FD347-B26F-4AFB-B254-AE3230ACC61C}">
      <dgm:prSet/>
      <dgm:spPr/>
      <dgm:t>
        <a:bodyPr/>
        <a:lstStyle/>
        <a:p>
          <a:endParaRPr lang="en-US"/>
        </a:p>
      </dgm:t>
    </dgm:pt>
    <dgm:pt modelId="{0C4D0E28-0FA4-4822-BB8C-25CDAF8A4356}" type="sibTrans" cxnId="{149FD347-B26F-4AFB-B254-AE3230ACC61C}">
      <dgm:prSet/>
      <dgm:spPr/>
      <dgm:t>
        <a:bodyPr/>
        <a:lstStyle/>
        <a:p>
          <a:endParaRPr lang="en-US"/>
        </a:p>
      </dgm:t>
    </dgm:pt>
    <dgm:pt modelId="{5B1E83CC-1FD4-42AB-9FEE-F96539CCEBFB}" type="pres">
      <dgm:prSet presAssocID="{986FC4D8-DBB8-4814-858E-13729779B05F}" presName="diagram" presStyleCnt="0">
        <dgm:presLayoutVars>
          <dgm:dir/>
          <dgm:resizeHandles val="exact"/>
        </dgm:presLayoutVars>
      </dgm:prSet>
      <dgm:spPr/>
    </dgm:pt>
    <dgm:pt modelId="{80C82073-C262-4A43-9572-B39488B47728}" type="pres">
      <dgm:prSet presAssocID="{545610E2-473C-4032-B914-3FE719DEC31B}" presName="node" presStyleLbl="node1" presStyleIdx="0" presStyleCnt="5">
        <dgm:presLayoutVars>
          <dgm:bulletEnabled val="1"/>
        </dgm:presLayoutVars>
      </dgm:prSet>
      <dgm:spPr/>
    </dgm:pt>
    <dgm:pt modelId="{4F604E8B-5A3D-4AC8-8F31-FED927114E4E}" type="pres">
      <dgm:prSet presAssocID="{19A54F01-D21D-49B4-856A-C6CA04854AE3}" presName="sibTrans" presStyleCnt="0"/>
      <dgm:spPr/>
    </dgm:pt>
    <dgm:pt modelId="{7E31548D-1A8D-4645-B238-2A00C14D43E3}" type="pres">
      <dgm:prSet presAssocID="{88534BEB-F24A-41F2-A78B-3D6DA5E5741B}" presName="node" presStyleLbl="node1" presStyleIdx="1" presStyleCnt="5">
        <dgm:presLayoutVars>
          <dgm:bulletEnabled val="1"/>
        </dgm:presLayoutVars>
      </dgm:prSet>
      <dgm:spPr/>
    </dgm:pt>
    <dgm:pt modelId="{688FEFF7-859A-4924-8439-E8F85F49E1E2}" type="pres">
      <dgm:prSet presAssocID="{753D395C-D39F-439E-BF61-AC684F0190B5}" presName="sibTrans" presStyleCnt="0"/>
      <dgm:spPr/>
    </dgm:pt>
    <dgm:pt modelId="{E016A837-2A28-417F-BBD8-5E02BB56EDB7}" type="pres">
      <dgm:prSet presAssocID="{D0D6E68E-561B-420F-89E0-9F6F96F0B7A8}" presName="node" presStyleLbl="node1" presStyleIdx="2" presStyleCnt="5">
        <dgm:presLayoutVars>
          <dgm:bulletEnabled val="1"/>
        </dgm:presLayoutVars>
      </dgm:prSet>
      <dgm:spPr/>
    </dgm:pt>
    <dgm:pt modelId="{A9BE3CA4-553D-4439-87F6-89C3C4FDFE21}" type="pres">
      <dgm:prSet presAssocID="{F2F8BA2E-56F8-4BB0-A177-33A3AF133570}" presName="sibTrans" presStyleCnt="0"/>
      <dgm:spPr/>
    </dgm:pt>
    <dgm:pt modelId="{60393970-1EED-4A71-8CF6-98F6019CB0FE}" type="pres">
      <dgm:prSet presAssocID="{BDCFBB5E-DAD3-451F-A9C7-37CB020D42BB}" presName="node" presStyleLbl="node1" presStyleIdx="3" presStyleCnt="5">
        <dgm:presLayoutVars>
          <dgm:bulletEnabled val="1"/>
        </dgm:presLayoutVars>
      </dgm:prSet>
      <dgm:spPr/>
    </dgm:pt>
    <dgm:pt modelId="{10268D02-7BC5-4CFC-B23B-AE3D4A2EC5C2}" type="pres">
      <dgm:prSet presAssocID="{6BD947DC-3D2F-4183-B5ED-649E146D2314}" presName="sibTrans" presStyleCnt="0"/>
      <dgm:spPr/>
    </dgm:pt>
    <dgm:pt modelId="{913CDCE1-0E70-4C28-8BC6-144330EF357B}" type="pres">
      <dgm:prSet presAssocID="{2F8B9BAD-CFCA-49CB-A40E-7207990C7037}" presName="node" presStyleLbl="node1" presStyleIdx="4" presStyleCnt="5">
        <dgm:presLayoutVars>
          <dgm:bulletEnabled val="1"/>
        </dgm:presLayoutVars>
      </dgm:prSet>
      <dgm:spPr/>
    </dgm:pt>
  </dgm:ptLst>
  <dgm:cxnLst>
    <dgm:cxn modelId="{D2435218-A795-41D6-BD3E-42780CEAC823}" srcId="{545610E2-473C-4032-B914-3FE719DEC31B}" destId="{34003A54-A2BF-45AD-A059-8912F70A7FDA}" srcOrd="0" destOrd="0" parTransId="{91FBDB3D-D425-4461-A052-57139CAFFB22}" sibTransId="{80624436-6D65-4764-9F27-4E8426D3361D}"/>
    <dgm:cxn modelId="{5405B22A-26BE-486E-8621-296FDA7C9106}" type="presOf" srcId="{D0D6E68E-561B-420F-89E0-9F6F96F0B7A8}" destId="{E016A837-2A28-417F-BBD8-5E02BB56EDB7}" srcOrd="0" destOrd="0" presId="urn:microsoft.com/office/officeart/2005/8/layout/default"/>
    <dgm:cxn modelId="{E06AD635-87BC-4B59-BFF7-24D61814F783}" type="presOf" srcId="{88534BEB-F24A-41F2-A78B-3D6DA5E5741B}" destId="{7E31548D-1A8D-4645-B238-2A00C14D43E3}" srcOrd="0" destOrd="0" presId="urn:microsoft.com/office/officeart/2005/8/layout/default"/>
    <dgm:cxn modelId="{F5D98063-2FEE-4D0D-9A26-C3CCAAF20DEA}" type="presOf" srcId="{AB2F613D-7181-44CB-8C1B-84856E2F17EB}" destId="{913CDCE1-0E70-4C28-8BC6-144330EF357B}" srcOrd="0" destOrd="1" presId="urn:microsoft.com/office/officeart/2005/8/layout/default"/>
    <dgm:cxn modelId="{F1010067-04AB-4048-AE51-688857EE6AC7}" type="presOf" srcId="{545610E2-473C-4032-B914-3FE719DEC31B}" destId="{80C82073-C262-4A43-9572-B39488B47728}" srcOrd="0" destOrd="0" presId="urn:microsoft.com/office/officeart/2005/8/layout/default"/>
    <dgm:cxn modelId="{149FD347-B26F-4AFB-B254-AE3230ACC61C}" srcId="{2F8B9BAD-CFCA-49CB-A40E-7207990C7037}" destId="{AB2F613D-7181-44CB-8C1B-84856E2F17EB}" srcOrd="0" destOrd="0" parTransId="{108056ED-5062-4657-8473-9A561E410D07}" sibTransId="{0C4D0E28-0FA4-4822-BB8C-25CDAF8A4356}"/>
    <dgm:cxn modelId="{DDEE1F6A-F9DB-4636-A773-A922310ACB2A}" srcId="{88534BEB-F24A-41F2-A78B-3D6DA5E5741B}" destId="{0C36242F-E274-4F92-848D-8FAB1DD672E7}" srcOrd="0" destOrd="0" parTransId="{58EDD65D-76B3-4630-94A7-A28E994D540C}" sibTransId="{F2299F4D-6B36-466D-A42C-98748C5A1866}"/>
    <dgm:cxn modelId="{BE3E784E-2102-4C10-AAAC-3764501E7B69}" type="presOf" srcId="{BDCFBB5E-DAD3-451F-A9C7-37CB020D42BB}" destId="{60393970-1EED-4A71-8CF6-98F6019CB0FE}" srcOrd="0" destOrd="0" presId="urn:microsoft.com/office/officeart/2005/8/layout/default"/>
    <dgm:cxn modelId="{BD89ED72-3CBD-4BB9-A821-91A76217C148}" srcId="{986FC4D8-DBB8-4814-858E-13729779B05F}" destId="{88534BEB-F24A-41F2-A78B-3D6DA5E5741B}" srcOrd="1" destOrd="0" parTransId="{121042F8-FA7F-4AA2-9851-76947828AB43}" sibTransId="{753D395C-D39F-439E-BF61-AC684F0190B5}"/>
    <dgm:cxn modelId="{3132A153-324C-4AB7-B26E-4C4E0CDA33F4}" type="presOf" srcId="{F8092C25-321C-4D9C-8E89-93F37C2DEDCD}" destId="{60393970-1EED-4A71-8CF6-98F6019CB0FE}" srcOrd="0" destOrd="1" presId="urn:microsoft.com/office/officeart/2005/8/layout/default"/>
    <dgm:cxn modelId="{A00AF87C-741C-474E-AD31-1C9BCEDD03D9}" type="presOf" srcId="{986FC4D8-DBB8-4814-858E-13729779B05F}" destId="{5B1E83CC-1FD4-42AB-9FEE-F96539CCEBFB}" srcOrd="0" destOrd="0" presId="urn:microsoft.com/office/officeart/2005/8/layout/default"/>
    <dgm:cxn modelId="{929AD87F-CE14-4FB4-8826-D60743DF082D}" srcId="{986FC4D8-DBB8-4814-858E-13729779B05F}" destId="{D0D6E68E-561B-420F-89E0-9F6F96F0B7A8}" srcOrd="2" destOrd="0" parTransId="{2601FAA3-D979-447B-A8C9-5915609BF108}" sibTransId="{F2F8BA2E-56F8-4BB0-A177-33A3AF133570}"/>
    <dgm:cxn modelId="{F6F3EF87-2757-4BF0-9C39-2472D8FC7E96}" type="presOf" srcId="{543D2905-0D47-4C2B-9B79-AAEB898431AE}" destId="{E016A837-2A28-417F-BBD8-5E02BB56EDB7}" srcOrd="0" destOrd="1" presId="urn:microsoft.com/office/officeart/2005/8/layout/default"/>
    <dgm:cxn modelId="{6DE9C68F-1998-4DE2-A781-AB2900945219}" srcId="{986FC4D8-DBB8-4814-858E-13729779B05F}" destId="{545610E2-473C-4032-B914-3FE719DEC31B}" srcOrd="0" destOrd="0" parTransId="{B3E43C86-8A26-49AB-903F-B14CDBECBB7E}" sibTransId="{19A54F01-D21D-49B4-856A-C6CA04854AE3}"/>
    <dgm:cxn modelId="{C1D87098-F8E7-48FF-9C6D-01E6423B80E7}" srcId="{986FC4D8-DBB8-4814-858E-13729779B05F}" destId="{2F8B9BAD-CFCA-49CB-A40E-7207990C7037}" srcOrd="4" destOrd="0" parTransId="{2F401CEB-4A65-47C6-8B2D-15F298619B7D}" sibTransId="{D1674C01-A9C5-4888-A956-3BC93955A518}"/>
    <dgm:cxn modelId="{408ACFA2-51F9-4059-8706-074CE62FF9D7}" type="presOf" srcId="{2F8B9BAD-CFCA-49CB-A40E-7207990C7037}" destId="{913CDCE1-0E70-4C28-8BC6-144330EF357B}" srcOrd="0" destOrd="0" presId="urn:microsoft.com/office/officeart/2005/8/layout/default"/>
    <dgm:cxn modelId="{E83BFBB7-1B78-402A-AC24-76FB9E3F2370}" srcId="{BDCFBB5E-DAD3-451F-A9C7-37CB020D42BB}" destId="{F8092C25-321C-4D9C-8E89-93F37C2DEDCD}" srcOrd="0" destOrd="0" parTransId="{16B99980-94EA-4742-A583-65F3C5DD97E1}" sibTransId="{98679001-A9E7-47C6-A756-9A4B9081C5A9}"/>
    <dgm:cxn modelId="{7A144FC7-3D0F-4B6D-AA59-F6E33F1A3CEC}" type="presOf" srcId="{34003A54-A2BF-45AD-A059-8912F70A7FDA}" destId="{80C82073-C262-4A43-9572-B39488B47728}" srcOrd="0" destOrd="1" presId="urn:microsoft.com/office/officeart/2005/8/layout/default"/>
    <dgm:cxn modelId="{558A6DCC-8485-4198-9C23-F0E9D2B3CDAD}" srcId="{D0D6E68E-561B-420F-89E0-9F6F96F0B7A8}" destId="{543D2905-0D47-4C2B-9B79-AAEB898431AE}" srcOrd="0" destOrd="0" parTransId="{F4593ADE-6C06-4572-8E4F-1A0882B11A32}" sibTransId="{CE6DA26A-2F89-458A-874C-A08AAE53A3AA}"/>
    <dgm:cxn modelId="{A63124D5-C818-4C58-BE81-6101732C6554}" srcId="{986FC4D8-DBB8-4814-858E-13729779B05F}" destId="{BDCFBB5E-DAD3-451F-A9C7-37CB020D42BB}" srcOrd="3" destOrd="0" parTransId="{C1C568F7-4FBF-470C-B134-4EB8FA52292D}" sibTransId="{6BD947DC-3D2F-4183-B5ED-649E146D2314}"/>
    <dgm:cxn modelId="{E428A1DD-6D7B-46E5-A08D-D76A68475E6C}" type="presOf" srcId="{0C36242F-E274-4F92-848D-8FAB1DD672E7}" destId="{7E31548D-1A8D-4645-B238-2A00C14D43E3}" srcOrd="0" destOrd="1" presId="urn:microsoft.com/office/officeart/2005/8/layout/default"/>
    <dgm:cxn modelId="{D1AF6AFE-9C95-4357-BA04-39206645A8D6}" type="presParOf" srcId="{5B1E83CC-1FD4-42AB-9FEE-F96539CCEBFB}" destId="{80C82073-C262-4A43-9572-B39488B47728}" srcOrd="0" destOrd="0" presId="urn:microsoft.com/office/officeart/2005/8/layout/default"/>
    <dgm:cxn modelId="{EFD05A68-89D2-4BD6-A29D-B72191EAA556}" type="presParOf" srcId="{5B1E83CC-1FD4-42AB-9FEE-F96539CCEBFB}" destId="{4F604E8B-5A3D-4AC8-8F31-FED927114E4E}" srcOrd="1" destOrd="0" presId="urn:microsoft.com/office/officeart/2005/8/layout/default"/>
    <dgm:cxn modelId="{FD7E3CE2-F2FC-47A6-BE54-80957E00E8F3}" type="presParOf" srcId="{5B1E83CC-1FD4-42AB-9FEE-F96539CCEBFB}" destId="{7E31548D-1A8D-4645-B238-2A00C14D43E3}" srcOrd="2" destOrd="0" presId="urn:microsoft.com/office/officeart/2005/8/layout/default"/>
    <dgm:cxn modelId="{62223B0F-9106-4A35-BF54-355D579E65A7}" type="presParOf" srcId="{5B1E83CC-1FD4-42AB-9FEE-F96539CCEBFB}" destId="{688FEFF7-859A-4924-8439-E8F85F49E1E2}" srcOrd="3" destOrd="0" presId="urn:microsoft.com/office/officeart/2005/8/layout/default"/>
    <dgm:cxn modelId="{9055547B-7B00-4E52-ADC2-71E6B61C954B}" type="presParOf" srcId="{5B1E83CC-1FD4-42AB-9FEE-F96539CCEBFB}" destId="{E016A837-2A28-417F-BBD8-5E02BB56EDB7}" srcOrd="4" destOrd="0" presId="urn:microsoft.com/office/officeart/2005/8/layout/default"/>
    <dgm:cxn modelId="{989E5470-54CF-4B52-B714-2032EF4EDE9D}" type="presParOf" srcId="{5B1E83CC-1FD4-42AB-9FEE-F96539CCEBFB}" destId="{A9BE3CA4-553D-4439-87F6-89C3C4FDFE21}" srcOrd="5" destOrd="0" presId="urn:microsoft.com/office/officeart/2005/8/layout/default"/>
    <dgm:cxn modelId="{B3FE3CCD-0CD4-4564-9F1B-9A8C5A9A01C9}" type="presParOf" srcId="{5B1E83CC-1FD4-42AB-9FEE-F96539CCEBFB}" destId="{60393970-1EED-4A71-8CF6-98F6019CB0FE}" srcOrd="6" destOrd="0" presId="urn:microsoft.com/office/officeart/2005/8/layout/default"/>
    <dgm:cxn modelId="{CAADBA69-71C4-49F5-AB18-47A95E7300AE}" type="presParOf" srcId="{5B1E83CC-1FD4-42AB-9FEE-F96539CCEBFB}" destId="{10268D02-7BC5-4CFC-B23B-AE3D4A2EC5C2}" srcOrd="7" destOrd="0" presId="urn:microsoft.com/office/officeart/2005/8/layout/default"/>
    <dgm:cxn modelId="{14C6E896-BA11-4846-A7FF-1A24601E2EC1}" type="presParOf" srcId="{5B1E83CC-1FD4-42AB-9FEE-F96539CCEBFB}" destId="{913CDCE1-0E70-4C28-8BC6-144330EF357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81EC54-D285-4985-AD13-30CB56B02E5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1989CF-8427-47B1-8D46-8F8E10F5F2F4}">
      <dgm:prSet/>
      <dgm:spPr/>
      <dgm:t>
        <a:bodyPr/>
        <a:lstStyle/>
        <a:p>
          <a:r>
            <a:rPr lang="en-US" dirty="0"/>
            <a:t>General Fund 53%</a:t>
          </a:r>
        </a:p>
      </dgm:t>
    </dgm:pt>
    <dgm:pt modelId="{F134E123-BF1E-4965-B3A2-2B2C725D75D8}" type="parTrans" cxnId="{D314E457-119E-4F51-91FC-BA5CE421699E}">
      <dgm:prSet/>
      <dgm:spPr/>
      <dgm:t>
        <a:bodyPr/>
        <a:lstStyle/>
        <a:p>
          <a:endParaRPr lang="en-US"/>
        </a:p>
      </dgm:t>
    </dgm:pt>
    <dgm:pt modelId="{2FE5B910-FC62-4F02-B377-C102309DCB5C}" type="sibTrans" cxnId="{D314E457-119E-4F51-91FC-BA5CE421699E}">
      <dgm:prSet/>
      <dgm:spPr/>
      <dgm:t>
        <a:bodyPr/>
        <a:lstStyle/>
        <a:p>
          <a:endParaRPr lang="en-US"/>
        </a:p>
      </dgm:t>
    </dgm:pt>
    <dgm:pt modelId="{0FE4F84C-F080-480D-837B-5DA91FE7391E}">
      <dgm:prSet/>
      <dgm:spPr/>
      <dgm:t>
        <a:bodyPr/>
        <a:lstStyle/>
        <a:p>
          <a:r>
            <a:rPr lang="en-US" dirty="0"/>
            <a:t>Fire Department: 58.5%</a:t>
          </a:r>
        </a:p>
      </dgm:t>
    </dgm:pt>
    <dgm:pt modelId="{5FAC76D3-0BA4-47B5-8823-F9EC78BAA108}" type="parTrans" cxnId="{5E57295C-BF6A-40AB-A589-FCC44A842C91}">
      <dgm:prSet/>
      <dgm:spPr/>
      <dgm:t>
        <a:bodyPr/>
        <a:lstStyle/>
        <a:p>
          <a:endParaRPr lang="en-US"/>
        </a:p>
      </dgm:t>
    </dgm:pt>
    <dgm:pt modelId="{EA766573-C5D3-4F8F-A5C7-03A6E1A3032A}" type="sibTrans" cxnId="{5E57295C-BF6A-40AB-A589-FCC44A842C91}">
      <dgm:prSet/>
      <dgm:spPr/>
      <dgm:t>
        <a:bodyPr/>
        <a:lstStyle/>
        <a:p>
          <a:endParaRPr lang="en-US"/>
        </a:p>
      </dgm:t>
    </dgm:pt>
    <dgm:pt modelId="{3D3D4982-D949-4FAE-99CC-8835863CB763}">
      <dgm:prSet/>
      <dgm:spPr/>
      <dgm:t>
        <a:bodyPr/>
        <a:lstStyle/>
        <a:p>
          <a:r>
            <a:rPr lang="en-US" dirty="0"/>
            <a:t>Airport: 76%</a:t>
          </a:r>
        </a:p>
      </dgm:t>
    </dgm:pt>
    <dgm:pt modelId="{6695FEAD-79B0-4D96-B5A7-CD171ACFF05C}" type="parTrans" cxnId="{F8A6B646-92CA-4378-9771-A6004301C985}">
      <dgm:prSet/>
      <dgm:spPr/>
      <dgm:t>
        <a:bodyPr/>
        <a:lstStyle/>
        <a:p>
          <a:endParaRPr lang="en-US"/>
        </a:p>
      </dgm:t>
    </dgm:pt>
    <dgm:pt modelId="{33AA1B5C-CD96-43F6-9F66-A0F886B56712}" type="sibTrans" cxnId="{F8A6B646-92CA-4378-9771-A6004301C985}">
      <dgm:prSet/>
      <dgm:spPr/>
      <dgm:t>
        <a:bodyPr/>
        <a:lstStyle/>
        <a:p>
          <a:endParaRPr lang="en-US"/>
        </a:p>
      </dgm:t>
    </dgm:pt>
    <dgm:pt modelId="{838BCC82-EA34-433B-95F0-F7BF9096B57C}">
      <dgm:prSet/>
      <dgm:spPr/>
      <dgm:t>
        <a:bodyPr/>
        <a:lstStyle/>
        <a:p>
          <a:r>
            <a:rPr lang="en-US" dirty="0"/>
            <a:t>Golf Course: 89%</a:t>
          </a:r>
        </a:p>
      </dgm:t>
    </dgm:pt>
    <dgm:pt modelId="{6F610AE1-4E08-4A32-BFE2-85AADBFA9D3A}" type="parTrans" cxnId="{8011174D-24FF-435E-A6D6-48E9D0A8981D}">
      <dgm:prSet/>
      <dgm:spPr/>
      <dgm:t>
        <a:bodyPr/>
        <a:lstStyle/>
        <a:p>
          <a:endParaRPr lang="en-US"/>
        </a:p>
      </dgm:t>
    </dgm:pt>
    <dgm:pt modelId="{9A9ED35E-8767-4EE6-9205-9D4EB7FFBFDD}" type="sibTrans" cxnId="{8011174D-24FF-435E-A6D6-48E9D0A8981D}">
      <dgm:prSet/>
      <dgm:spPr/>
      <dgm:t>
        <a:bodyPr/>
        <a:lstStyle/>
        <a:p>
          <a:endParaRPr lang="en-US"/>
        </a:p>
      </dgm:t>
    </dgm:pt>
    <dgm:pt modelId="{CCCE356C-014A-41BC-9A04-9B08D4CA4EC1}">
      <dgm:prSet/>
      <dgm:spPr/>
      <dgm:t>
        <a:bodyPr/>
        <a:lstStyle/>
        <a:p>
          <a:r>
            <a:rPr lang="en-US"/>
            <a:t>Actual: 52.3%</a:t>
          </a:r>
        </a:p>
      </dgm:t>
    </dgm:pt>
    <dgm:pt modelId="{1942FD9B-1AFB-404A-AA8C-B17F09B69786}" type="parTrans" cxnId="{1F21A11A-2B7C-4A4D-933F-0E2534EA6D23}">
      <dgm:prSet/>
      <dgm:spPr/>
      <dgm:t>
        <a:bodyPr/>
        <a:lstStyle/>
        <a:p>
          <a:endParaRPr lang="en-US"/>
        </a:p>
      </dgm:t>
    </dgm:pt>
    <dgm:pt modelId="{C157DDBC-EB0A-4A7B-AAD4-B495E2628C34}" type="sibTrans" cxnId="{1F21A11A-2B7C-4A4D-933F-0E2534EA6D23}">
      <dgm:prSet/>
      <dgm:spPr/>
      <dgm:t>
        <a:bodyPr/>
        <a:lstStyle/>
        <a:p>
          <a:endParaRPr lang="en-US"/>
        </a:p>
      </dgm:t>
    </dgm:pt>
    <dgm:pt modelId="{84C2771B-16CB-42D8-939D-E7B0471EA9E9}">
      <dgm:prSet/>
      <dgm:spPr/>
      <dgm:t>
        <a:bodyPr/>
        <a:lstStyle/>
        <a:p>
          <a:r>
            <a:rPr lang="en-US" dirty="0"/>
            <a:t>Actual: 57.4%</a:t>
          </a:r>
        </a:p>
      </dgm:t>
    </dgm:pt>
    <dgm:pt modelId="{27DC5FD3-9899-4B3F-92A9-07ACB73501D5}" type="parTrans" cxnId="{FABC34F9-5907-4FC6-BAF6-56F7243A6738}">
      <dgm:prSet/>
      <dgm:spPr/>
      <dgm:t>
        <a:bodyPr/>
        <a:lstStyle/>
        <a:p>
          <a:endParaRPr lang="en-US"/>
        </a:p>
      </dgm:t>
    </dgm:pt>
    <dgm:pt modelId="{8E47B1AD-3949-48D0-90F2-612E8730582E}" type="sibTrans" cxnId="{FABC34F9-5907-4FC6-BAF6-56F7243A6738}">
      <dgm:prSet/>
      <dgm:spPr/>
      <dgm:t>
        <a:bodyPr/>
        <a:lstStyle/>
        <a:p>
          <a:endParaRPr lang="en-US"/>
        </a:p>
      </dgm:t>
    </dgm:pt>
    <dgm:pt modelId="{87CAAFAF-F751-4DED-B7B4-58FA2F5657D6}">
      <dgm:prSet/>
      <dgm:spPr/>
      <dgm:t>
        <a:bodyPr/>
        <a:lstStyle/>
        <a:p>
          <a:r>
            <a:rPr lang="en-US" dirty="0"/>
            <a:t>Actual 71.6%</a:t>
          </a:r>
        </a:p>
      </dgm:t>
    </dgm:pt>
    <dgm:pt modelId="{8A488C24-753D-4649-8D18-8A5061F1DB72}" type="parTrans" cxnId="{6D37F245-B743-462F-A050-4C2BCAF347B7}">
      <dgm:prSet/>
      <dgm:spPr/>
      <dgm:t>
        <a:bodyPr/>
        <a:lstStyle/>
        <a:p>
          <a:endParaRPr lang="en-US"/>
        </a:p>
      </dgm:t>
    </dgm:pt>
    <dgm:pt modelId="{CC81FEAC-C120-422A-8F5E-2DA7FCF776D7}" type="sibTrans" cxnId="{6D37F245-B743-462F-A050-4C2BCAF347B7}">
      <dgm:prSet/>
      <dgm:spPr/>
      <dgm:t>
        <a:bodyPr/>
        <a:lstStyle/>
        <a:p>
          <a:endParaRPr lang="en-US"/>
        </a:p>
      </dgm:t>
    </dgm:pt>
    <dgm:pt modelId="{40ADB194-CC7F-4374-80FE-1644888192E0}">
      <dgm:prSet/>
      <dgm:spPr/>
      <dgm:t>
        <a:bodyPr/>
        <a:lstStyle/>
        <a:p>
          <a:r>
            <a:rPr lang="en-US"/>
            <a:t>Actual: 88.9%</a:t>
          </a:r>
          <a:endParaRPr lang="en-US" dirty="0"/>
        </a:p>
      </dgm:t>
    </dgm:pt>
    <dgm:pt modelId="{3E12F2D5-855B-47DA-8C68-C7CA191749D1}" type="parTrans" cxnId="{8EE8F2E4-8121-426B-87FC-58109CC476F1}">
      <dgm:prSet/>
      <dgm:spPr/>
      <dgm:t>
        <a:bodyPr/>
        <a:lstStyle/>
        <a:p>
          <a:endParaRPr lang="en-US"/>
        </a:p>
      </dgm:t>
    </dgm:pt>
    <dgm:pt modelId="{430103CB-F3F4-48AA-B36C-CE658769B9D1}" type="sibTrans" cxnId="{8EE8F2E4-8121-426B-87FC-58109CC476F1}">
      <dgm:prSet/>
      <dgm:spPr/>
      <dgm:t>
        <a:bodyPr/>
        <a:lstStyle/>
        <a:p>
          <a:endParaRPr lang="en-US"/>
        </a:p>
      </dgm:t>
    </dgm:pt>
    <dgm:pt modelId="{ED5946F3-9A41-408E-BF51-C1CF05F9D02D}" type="pres">
      <dgm:prSet presAssocID="{E881EC54-D285-4985-AD13-30CB56B02E5C}" presName="linear" presStyleCnt="0">
        <dgm:presLayoutVars>
          <dgm:animLvl val="lvl"/>
          <dgm:resizeHandles val="exact"/>
        </dgm:presLayoutVars>
      </dgm:prSet>
      <dgm:spPr/>
    </dgm:pt>
    <dgm:pt modelId="{4B8033B8-CE21-432F-88A1-C87633CAD806}" type="pres">
      <dgm:prSet presAssocID="{CE1989CF-8427-47B1-8D46-8F8E10F5F2F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0034468-F9B6-4E45-8766-8AD60E183B41}" type="pres">
      <dgm:prSet presAssocID="{CE1989CF-8427-47B1-8D46-8F8E10F5F2F4}" presName="childText" presStyleLbl="revTx" presStyleIdx="0" presStyleCnt="4">
        <dgm:presLayoutVars>
          <dgm:bulletEnabled val="1"/>
        </dgm:presLayoutVars>
      </dgm:prSet>
      <dgm:spPr/>
    </dgm:pt>
    <dgm:pt modelId="{6862B2F8-E012-4CCC-93FE-E02C90AABB83}" type="pres">
      <dgm:prSet presAssocID="{0FE4F84C-F080-480D-837B-5DA91FE7391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4209BD-64D9-453A-92D2-0ADA086B2B58}" type="pres">
      <dgm:prSet presAssocID="{0FE4F84C-F080-480D-837B-5DA91FE7391E}" presName="childText" presStyleLbl="revTx" presStyleIdx="1" presStyleCnt="4">
        <dgm:presLayoutVars>
          <dgm:bulletEnabled val="1"/>
        </dgm:presLayoutVars>
      </dgm:prSet>
      <dgm:spPr/>
    </dgm:pt>
    <dgm:pt modelId="{3F8B4AB7-BD2E-4F30-A4F5-9DC496C41018}" type="pres">
      <dgm:prSet presAssocID="{3D3D4982-D949-4FAE-99CC-8835863CB76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DC397EC-0CC7-4106-9858-E870BDFD153A}" type="pres">
      <dgm:prSet presAssocID="{3D3D4982-D949-4FAE-99CC-8835863CB763}" presName="childText" presStyleLbl="revTx" presStyleIdx="2" presStyleCnt="4">
        <dgm:presLayoutVars>
          <dgm:bulletEnabled val="1"/>
        </dgm:presLayoutVars>
      </dgm:prSet>
      <dgm:spPr/>
    </dgm:pt>
    <dgm:pt modelId="{35B3A635-BEF2-49EF-BE02-AEA8F654002C}" type="pres">
      <dgm:prSet presAssocID="{838BCC82-EA34-433B-95F0-F7BF9096B57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96D5760-1E90-459B-A857-683DAE7DBE57}" type="pres">
      <dgm:prSet presAssocID="{838BCC82-EA34-433B-95F0-F7BF9096B57C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F6BC6503-8BFF-4185-BFA8-541B25F6CC76}" type="presOf" srcId="{3D3D4982-D949-4FAE-99CC-8835863CB763}" destId="{3F8B4AB7-BD2E-4F30-A4F5-9DC496C41018}" srcOrd="0" destOrd="0" presId="urn:microsoft.com/office/officeart/2005/8/layout/vList2"/>
    <dgm:cxn modelId="{1F21A11A-2B7C-4A4D-933F-0E2534EA6D23}" srcId="{CE1989CF-8427-47B1-8D46-8F8E10F5F2F4}" destId="{CCCE356C-014A-41BC-9A04-9B08D4CA4EC1}" srcOrd="0" destOrd="0" parTransId="{1942FD9B-1AFB-404A-AA8C-B17F09B69786}" sibTransId="{C157DDBC-EB0A-4A7B-AAD4-B495E2628C34}"/>
    <dgm:cxn modelId="{638AE03F-084A-4DF5-BEDF-BB89D00BE980}" type="presOf" srcId="{84C2771B-16CB-42D8-939D-E7B0471EA9E9}" destId="{544209BD-64D9-453A-92D2-0ADA086B2B58}" srcOrd="0" destOrd="0" presId="urn:microsoft.com/office/officeart/2005/8/layout/vList2"/>
    <dgm:cxn modelId="{5E57295C-BF6A-40AB-A589-FCC44A842C91}" srcId="{E881EC54-D285-4985-AD13-30CB56B02E5C}" destId="{0FE4F84C-F080-480D-837B-5DA91FE7391E}" srcOrd="1" destOrd="0" parTransId="{5FAC76D3-0BA4-47B5-8823-F9EC78BAA108}" sibTransId="{EA766573-C5D3-4F8F-A5C7-03A6E1A3032A}"/>
    <dgm:cxn modelId="{6D37F245-B743-462F-A050-4C2BCAF347B7}" srcId="{3D3D4982-D949-4FAE-99CC-8835863CB763}" destId="{87CAAFAF-F751-4DED-B7B4-58FA2F5657D6}" srcOrd="0" destOrd="0" parTransId="{8A488C24-753D-4649-8D18-8A5061F1DB72}" sibTransId="{CC81FEAC-C120-422A-8F5E-2DA7FCF776D7}"/>
    <dgm:cxn modelId="{F8A6B646-92CA-4378-9771-A6004301C985}" srcId="{E881EC54-D285-4985-AD13-30CB56B02E5C}" destId="{3D3D4982-D949-4FAE-99CC-8835863CB763}" srcOrd="2" destOrd="0" parTransId="{6695FEAD-79B0-4D96-B5A7-CD171ACFF05C}" sibTransId="{33AA1B5C-CD96-43F6-9F66-A0F886B56712}"/>
    <dgm:cxn modelId="{8011174D-24FF-435E-A6D6-48E9D0A8981D}" srcId="{E881EC54-D285-4985-AD13-30CB56B02E5C}" destId="{838BCC82-EA34-433B-95F0-F7BF9096B57C}" srcOrd="3" destOrd="0" parTransId="{6F610AE1-4E08-4A32-BFE2-85AADBFA9D3A}" sibTransId="{9A9ED35E-8767-4EE6-9205-9D4EB7FFBFDD}"/>
    <dgm:cxn modelId="{477DAC75-44A3-4201-883D-48F25A0E170A}" type="presOf" srcId="{E881EC54-D285-4985-AD13-30CB56B02E5C}" destId="{ED5946F3-9A41-408E-BF51-C1CF05F9D02D}" srcOrd="0" destOrd="0" presId="urn:microsoft.com/office/officeart/2005/8/layout/vList2"/>
    <dgm:cxn modelId="{D314E457-119E-4F51-91FC-BA5CE421699E}" srcId="{E881EC54-D285-4985-AD13-30CB56B02E5C}" destId="{CE1989CF-8427-47B1-8D46-8F8E10F5F2F4}" srcOrd="0" destOrd="0" parTransId="{F134E123-BF1E-4965-B3A2-2B2C725D75D8}" sibTransId="{2FE5B910-FC62-4F02-B377-C102309DCB5C}"/>
    <dgm:cxn modelId="{E04AC396-CEAF-4CF4-BFF8-D712AEEF6080}" type="presOf" srcId="{CCCE356C-014A-41BC-9A04-9B08D4CA4EC1}" destId="{70034468-F9B6-4E45-8766-8AD60E183B41}" srcOrd="0" destOrd="0" presId="urn:microsoft.com/office/officeart/2005/8/layout/vList2"/>
    <dgm:cxn modelId="{5DFA8DA6-8436-4333-9414-082673EF2A79}" type="presOf" srcId="{87CAAFAF-F751-4DED-B7B4-58FA2F5657D6}" destId="{DDC397EC-0CC7-4106-9858-E870BDFD153A}" srcOrd="0" destOrd="0" presId="urn:microsoft.com/office/officeart/2005/8/layout/vList2"/>
    <dgm:cxn modelId="{43D865AB-8AFA-4F31-A53B-AFF185C02033}" type="presOf" srcId="{CE1989CF-8427-47B1-8D46-8F8E10F5F2F4}" destId="{4B8033B8-CE21-432F-88A1-C87633CAD806}" srcOrd="0" destOrd="0" presId="urn:microsoft.com/office/officeart/2005/8/layout/vList2"/>
    <dgm:cxn modelId="{DBAB81B7-DE4E-4D63-BE39-497E0A5BBB16}" type="presOf" srcId="{0FE4F84C-F080-480D-837B-5DA91FE7391E}" destId="{6862B2F8-E012-4CCC-93FE-E02C90AABB83}" srcOrd="0" destOrd="0" presId="urn:microsoft.com/office/officeart/2005/8/layout/vList2"/>
    <dgm:cxn modelId="{8EE8F2E4-8121-426B-87FC-58109CC476F1}" srcId="{838BCC82-EA34-433B-95F0-F7BF9096B57C}" destId="{40ADB194-CC7F-4374-80FE-1644888192E0}" srcOrd="0" destOrd="0" parTransId="{3E12F2D5-855B-47DA-8C68-C7CA191749D1}" sibTransId="{430103CB-F3F4-48AA-B36C-CE658769B9D1}"/>
    <dgm:cxn modelId="{F6E4D3EC-AE8D-4101-A32D-2746C6C61DFE}" type="presOf" srcId="{40ADB194-CC7F-4374-80FE-1644888192E0}" destId="{396D5760-1E90-459B-A857-683DAE7DBE57}" srcOrd="0" destOrd="0" presId="urn:microsoft.com/office/officeart/2005/8/layout/vList2"/>
    <dgm:cxn modelId="{FABC34F9-5907-4FC6-BAF6-56F7243A6738}" srcId="{0FE4F84C-F080-480D-837B-5DA91FE7391E}" destId="{84C2771B-16CB-42D8-939D-E7B0471EA9E9}" srcOrd="0" destOrd="0" parTransId="{27DC5FD3-9899-4B3F-92A9-07ACB73501D5}" sibTransId="{8E47B1AD-3949-48D0-90F2-612E8730582E}"/>
    <dgm:cxn modelId="{0AE9E0FB-603E-4647-8426-B1C161ED750B}" type="presOf" srcId="{838BCC82-EA34-433B-95F0-F7BF9096B57C}" destId="{35B3A635-BEF2-49EF-BE02-AEA8F654002C}" srcOrd="0" destOrd="0" presId="urn:microsoft.com/office/officeart/2005/8/layout/vList2"/>
    <dgm:cxn modelId="{671D4952-2686-4F9E-8316-92B5C7AC3EEF}" type="presParOf" srcId="{ED5946F3-9A41-408E-BF51-C1CF05F9D02D}" destId="{4B8033B8-CE21-432F-88A1-C87633CAD806}" srcOrd="0" destOrd="0" presId="urn:microsoft.com/office/officeart/2005/8/layout/vList2"/>
    <dgm:cxn modelId="{027DE265-20B5-4D93-B195-ED6CF6BBF031}" type="presParOf" srcId="{ED5946F3-9A41-408E-BF51-C1CF05F9D02D}" destId="{70034468-F9B6-4E45-8766-8AD60E183B41}" srcOrd="1" destOrd="0" presId="urn:microsoft.com/office/officeart/2005/8/layout/vList2"/>
    <dgm:cxn modelId="{06B5AE5D-6357-4435-8D5E-1F959B1A8A0E}" type="presParOf" srcId="{ED5946F3-9A41-408E-BF51-C1CF05F9D02D}" destId="{6862B2F8-E012-4CCC-93FE-E02C90AABB83}" srcOrd="2" destOrd="0" presId="urn:microsoft.com/office/officeart/2005/8/layout/vList2"/>
    <dgm:cxn modelId="{AB81F309-18E3-4C8D-9D91-169CFD11469C}" type="presParOf" srcId="{ED5946F3-9A41-408E-BF51-C1CF05F9D02D}" destId="{544209BD-64D9-453A-92D2-0ADA086B2B58}" srcOrd="3" destOrd="0" presId="urn:microsoft.com/office/officeart/2005/8/layout/vList2"/>
    <dgm:cxn modelId="{A954817A-71F2-4106-AEFA-A3EC3C13F014}" type="presParOf" srcId="{ED5946F3-9A41-408E-BF51-C1CF05F9D02D}" destId="{3F8B4AB7-BD2E-4F30-A4F5-9DC496C41018}" srcOrd="4" destOrd="0" presId="urn:microsoft.com/office/officeart/2005/8/layout/vList2"/>
    <dgm:cxn modelId="{3879A5F2-947D-4D76-8AA2-C2F2A0B52887}" type="presParOf" srcId="{ED5946F3-9A41-408E-BF51-C1CF05F9D02D}" destId="{DDC397EC-0CC7-4106-9858-E870BDFD153A}" srcOrd="5" destOrd="0" presId="urn:microsoft.com/office/officeart/2005/8/layout/vList2"/>
    <dgm:cxn modelId="{531B8DA7-B568-41CB-A824-54683CF2DB0C}" type="presParOf" srcId="{ED5946F3-9A41-408E-BF51-C1CF05F9D02D}" destId="{35B3A635-BEF2-49EF-BE02-AEA8F654002C}" srcOrd="6" destOrd="0" presId="urn:microsoft.com/office/officeart/2005/8/layout/vList2"/>
    <dgm:cxn modelId="{48831AE7-788C-4F65-8A43-52D1DF7ACA06}" type="presParOf" srcId="{ED5946F3-9A41-408E-BF51-C1CF05F9D02D}" destId="{396D5760-1E90-459B-A857-683DAE7DBE5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6FC4D8-DBB8-4814-858E-13729779B05F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5610E2-473C-4032-B914-3FE719DEC31B}">
      <dgm:prSet/>
      <dgm:spPr/>
      <dgm:t>
        <a:bodyPr/>
        <a:lstStyle/>
        <a:p>
          <a:r>
            <a:rPr lang="en-US" dirty="0"/>
            <a:t>General Fund: 20% spend</a:t>
          </a:r>
        </a:p>
      </dgm:t>
    </dgm:pt>
    <dgm:pt modelId="{B3E43C86-8A26-49AB-903F-B14CDBECBB7E}" type="parTrans" cxnId="{6DE9C68F-1998-4DE2-A781-AB2900945219}">
      <dgm:prSet/>
      <dgm:spPr/>
      <dgm:t>
        <a:bodyPr/>
        <a:lstStyle/>
        <a:p>
          <a:endParaRPr lang="en-US"/>
        </a:p>
      </dgm:t>
    </dgm:pt>
    <dgm:pt modelId="{19A54F01-D21D-49B4-856A-C6CA04854AE3}" type="sibTrans" cxnId="{6DE9C68F-1998-4DE2-A781-AB2900945219}">
      <dgm:prSet/>
      <dgm:spPr/>
      <dgm:t>
        <a:bodyPr/>
        <a:lstStyle/>
        <a:p>
          <a:endParaRPr lang="en-US"/>
        </a:p>
      </dgm:t>
    </dgm:pt>
    <dgm:pt modelId="{88534BEB-F24A-41F2-A78B-3D6DA5E5741B}">
      <dgm:prSet/>
      <dgm:spPr/>
      <dgm:t>
        <a:bodyPr/>
        <a:lstStyle/>
        <a:p>
          <a:r>
            <a:rPr lang="en-US" dirty="0"/>
            <a:t>Fire Dept: 12% spend</a:t>
          </a:r>
        </a:p>
      </dgm:t>
    </dgm:pt>
    <dgm:pt modelId="{121042F8-FA7F-4AA2-9851-76947828AB43}" type="parTrans" cxnId="{BD89ED72-3CBD-4BB9-A821-91A76217C148}">
      <dgm:prSet/>
      <dgm:spPr/>
      <dgm:t>
        <a:bodyPr/>
        <a:lstStyle/>
        <a:p>
          <a:endParaRPr lang="en-US"/>
        </a:p>
      </dgm:t>
    </dgm:pt>
    <dgm:pt modelId="{753D395C-D39F-439E-BF61-AC684F0190B5}" type="sibTrans" cxnId="{BD89ED72-3CBD-4BB9-A821-91A76217C148}">
      <dgm:prSet/>
      <dgm:spPr/>
      <dgm:t>
        <a:bodyPr/>
        <a:lstStyle/>
        <a:p>
          <a:endParaRPr lang="en-US"/>
        </a:p>
      </dgm:t>
    </dgm:pt>
    <dgm:pt modelId="{D0D6E68E-561B-420F-89E0-9F6F96F0B7A8}">
      <dgm:prSet/>
      <dgm:spPr/>
      <dgm:t>
        <a:bodyPr/>
        <a:lstStyle/>
        <a:p>
          <a:r>
            <a:rPr lang="en-US" dirty="0"/>
            <a:t>Airport: 5% spend</a:t>
          </a:r>
        </a:p>
      </dgm:t>
    </dgm:pt>
    <dgm:pt modelId="{2601FAA3-D979-447B-A8C9-5915609BF108}" type="parTrans" cxnId="{929AD87F-CE14-4FB4-8826-D60743DF082D}">
      <dgm:prSet/>
      <dgm:spPr/>
      <dgm:t>
        <a:bodyPr/>
        <a:lstStyle/>
        <a:p>
          <a:endParaRPr lang="en-US"/>
        </a:p>
      </dgm:t>
    </dgm:pt>
    <dgm:pt modelId="{F2F8BA2E-56F8-4BB0-A177-33A3AF133570}" type="sibTrans" cxnId="{929AD87F-CE14-4FB4-8826-D60743DF082D}">
      <dgm:prSet/>
      <dgm:spPr/>
      <dgm:t>
        <a:bodyPr/>
        <a:lstStyle/>
        <a:p>
          <a:endParaRPr lang="en-US"/>
        </a:p>
      </dgm:t>
    </dgm:pt>
    <dgm:pt modelId="{BDCFBB5E-DAD3-451F-A9C7-37CB020D42BB}">
      <dgm:prSet/>
      <dgm:spPr/>
      <dgm:t>
        <a:bodyPr/>
        <a:lstStyle/>
        <a:p>
          <a:r>
            <a:rPr lang="en-US" dirty="0"/>
            <a:t>Golf Course: 3% spend</a:t>
          </a:r>
        </a:p>
      </dgm:t>
    </dgm:pt>
    <dgm:pt modelId="{C1C568F7-4FBF-470C-B134-4EB8FA52292D}" type="parTrans" cxnId="{A63124D5-C818-4C58-BE81-6101732C6554}">
      <dgm:prSet/>
      <dgm:spPr/>
      <dgm:t>
        <a:bodyPr/>
        <a:lstStyle/>
        <a:p>
          <a:endParaRPr lang="en-US"/>
        </a:p>
      </dgm:t>
    </dgm:pt>
    <dgm:pt modelId="{6BD947DC-3D2F-4183-B5ED-649E146D2314}" type="sibTrans" cxnId="{A63124D5-C818-4C58-BE81-6101732C6554}">
      <dgm:prSet/>
      <dgm:spPr/>
      <dgm:t>
        <a:bodyPr/>
        <a:lstStyle/>
        <a:p>
          <a:endParaRPr lang="en-US"/>
        </a:p>
      </dgm:t>
    </dgm:pt>
    <dgm:pt modelId="{2F8B9BAD-CFCA-49CB-A40E-7207990C7037}">
      <dgm:prSet/>
      <dgm:spPr/>
      <dgm:t>
        <a:bodyPr/>
        <a:lstStyle/>
        <a:p>
          <a:r>
            <a:rPr lang="en-US" dirty="0"/>
            <a:t>Ambulance: 25% Spend</a:t>
          </a:r>
        </a:p>
      </dgm:t>
    </dgm:pt>
    <dgm:pt modelId="{2F401CEB-4A65-47C6-8B2D-15F298619B7D}" type="parTrans" cxnId="{C1D87098-F8E7-48FF-9C6D-01E6423B80E7}">
      <dgm:prSet/>
      <dgm:spPr/>
      <dgm:t>
        <a:bodyPr/>
        <a:lstStyle/>
        <a:p>
          <a:endParaRPr lang="en-US"/>
        </a:p>
      </dgm:t>
    </dgm:pt>
    <dgm:pt modelId="{D1674C01-A9C5-4888-A956-3BC93955A518}" type="sibTrans" cxnId="{C1D87098-F8E7-48FF-9C6D-01E6423B80E7}">
      <dgm:prSet/>
      <dgm:spPr/>
      <dgm:t>
        <a:bodyPr/>
        <a:lstStyle/>
        <a:p>
          <a:endParaRPr lang="en-US"/>
        </a:p>
      </dgm:t>
    </dgm:pt>
    <dgm:pt modelId="{5B1E83CC-1FD4-42AB-9FEE-F96539CCEBFB}" type="pres">
      <dgm:prSet presAssocID="{986FC4D8-DBB8-4814-858E-13729779B05F}" presName="diagram" presStyleCnt="0">
        <dgm:presLayoutVars>
          <dgm:dir/>
          <dgm:resizeHandles val="exact"/>
        </dgm:presLayoutVars>
      </dgm:prSet>
      <dgm:spPr/>
    </dgm:pt>
    <dgm:pt modelId="{80C82073-C262-4A43-9572-B39488B47728}" type="pres">
      <dgm:prSet presAssocID="{545610E2-473C-4032-B914-3FE719DEC31B}" presName="node" presStyleLbl="node1" presStyleIdx="0" presStyleCnt="5">
        <dgm:presLayoutVars>
          <dgm:bulletEnabled val="1"/>
        </dgm:presLayoutVars>
      </dgm:prSet>
      <dgm:spPr/>
    </dgm:pt>
    <dgm:pt modelId="{4F604E8B-5A3D-4AC8-8F31-FED927114E4E}" type="pres">
      <dgm:prSet presAssocID="{19A54F01-D21D-49B4-856A-C6CA04854AE3}" presName="sibTrans" presStyleCnt="0"/>
      <dgm:spPr/>
    </dgm:pt>
    <dgm:pt modelId="{7E31548D-1A8D-4645-B238-2A00C14D43E3}" type="pres">
      <dgm:prSet presAssocID="{88534BEB-F24A-41F2-A78B-3D6DA5E5741B}" presName="node" presStyleLbl="node1" presStyleIdx="1" presStyleCnt="5">
        <dgm:presLayoutVars>
          <dgm:bulletEnabled val="1"/>
        </dgm:presLayoutVars>
      </dgm:prSet>
      <dgm:spPr/>
    </dgm:pt>
    <dgm:pt modelId="{688FEFF7-859A-4924-8439-E8F85F49E1E2}" type="pres">
      <dgm:prSet presAssocID="{753D395C-D39F-439E-BF61-AC684F0190B5}" presName="sibTrans" presStyleCnt="0"/>
      <dgm:spPr/>
    </dgm:pt>
    <dgm:pt modelId="{E016A837-2A28-417F-BBD8-5E02BB56EDB7}" type="pres">
      <dgm:prSet presAssocID="{D0D6E68E-561B-420F-89E0-9F6F96F0B7A8}" presName="node" presStyleLbl="node1" presStyleIdx="2" presStyleCnt="5">
        <dgm:presLayoutVars>
          <dgm:bulletEnabled val="1"/>
        </dgm:presLayoutVars>
      </dgm:prSet>
      <dgm:spPr/>
    </dgm:pt>
    <dgm:pt modelId="{A9BE3CA4-553D-4439-87F6-89C3C4FDFE21}" type="pres">
      <dgm:prSet presAssocID="{F2F8BA2E-56F8-4BB0-A177-33A3AF133570}" presName="sibTrans" presStyleCnt="0"/>
      <dgm:spPr/>
    </dgm:pt>
    <dgm:pt modelId="{60393970-1EED-4A71-8CF6-98F6019CB0FE}" type="pres">
      <dgm:prSet presAssocID="{BDCFBB5E-DAD3-451F-A9C7-37CB020D42BB}" presName="node" presStyleLbl="node1" presStyleIdx="3" presStyleCnt="5">
        <dgm:presLayoutVars>
          <dgm:bulletEnabled val="1"/>
        </dgm:presLayoutVars>
      </dgm:prSet>
      <dgm:spPr/>
    </dgm:pt>
    <dgm:pt modelId="{10268D02-7BC5-4CFC-B23B-AE3D4A2EC5C2}" type="pres">
      <dgm:prSet presAssocID="{6BD947DC-3D2F-4183-B5ED-649E146D2314}" presName="sibTrans" presStyleCnt="0"/>
      <dgm:spPr/>
    </dgm:pt>
    <dgm:pt modelId="{913CDCE1-0E70-4C28-8BC6-144330EF357B}" type="pres">
      <dgm:prSet presAssocID="{2F8B9BAD-CFCA-49CB-A40E-7207990C7037}" presName="node" presStyleLbl="node1" presStyleIdx="4" presStyleCnt="5">
        <dgm:presLayoutVars>
          <dgm:bulletEnabled val="1"/>
        </dgm:presLayoutVars>
      </dgm:prSet>
      <dgm:spPr/>
    </dgm:pt>
  </dgm:ptLst>
  <dgm:cxnLst>
    <dgm:cxn modelId="{76475C20-D12C-441F-8F90-3849AB8A4710}" type="presOf" srcId="{D0D6E68E-561B-420F-89E0-9F6F96F0B7A8}" destId="{E016A837-2A28-417F-BBD8-5E02BB56EDB7}" srcOrd="0" destOrd="0" presId="urn:microsoft.com/office/officeart/2005/8/layout/default"/>
    <dgm:cxn modelId="{BD89ED72-3CBD-4BB9-A821-91A76217C148}" srcId="{986FC4D8-DBB8-4814-858E-13729779B05F}" destId="{88534BEB-F24A-41F2-A78B-3D6DA5E5741B}" srcOrd="1" destOrd="0" parTransId="{121042F8-FA7F-4AA2-9851-76947828AB43}" sibTransId="{753D395C-D39F-439E-BF61-AC684F0190B5}"/>
    <dgm:cxn modelId="{A00AF87C-741C-474E-AD31-1C9BCEDD03D9}" type="presOf" srcId="{986FC4D8-DBB8-4814-858E-13729779B05F}" destId="{5B1E83CC-1FD4-42AB-9FEE-F96539CCEBFB}" srcOrd="0" destOrd="0" presId="urn:microsoft.com/office/officeart/2005/8/layout/default"/>
    <dgm:cxn modelId="{929AD87F-CE14-4FB4-8826-D60743DF082D}" srcId="{986FC4D8-DBB8-4814-858E-13729779B05F}" destId="{D0D6E68E-561B-420F-89E0-9F6F96F0B7A8}" srcOrd="2" destOrd="0" parTransId="{2601FAA3-D979-447B-A8C9-5915609BF108}" sibTransId="{F2F8BA2E-56F8-4BB0-A177-33A3AF133570}"/>
    <dgm:cxn modelId="{6DE9C68F-1998-4DE2-A781-AB2900945219}" srcId="{986FC4D8-DBB8-4814-858E-13729779B05F}" destId="{545610E2-473C-4032-B914-3FE719DEC31B}" srcOrd="0" destOrd="0" parTransId="{B3E43C86-8A26-49AB-903F-B14CDBECBB7E}" sibTransId="{19A54F01-D21D-49B4-856A-C6CA04854AE3}"/>
    <dgm:cxn modelId="{C1D87098-F8E7-48FF-9C6D-01E6423B80E7}" srcId="{986FC4D8-DBB8-4814-858E-13729779B05F}" destId="{2F8B9BAD-CFCA-49CB-A40E-7207990C7037}" srcOrd="4" destOrd="0" parTransId="{2F401CEB-4A65-47C6-8B2D-15F298619B7D}" sibTransId="{D1674C01-A9C5-4888-A956-3BC93955A518}"/>
    <dgm:cxn modelId="{9DA9F8AB-A58B-4309-9EF1-B410F3E8730D}" type="presOf" srcId="{545610E2-473C-4032-B914-3FE719DEC31B}" destId="{80C82073-C262-4A43-9572-B39488B47728}" srcOrd="0" destOrd="0" presId="urn:microsoft.com/office/officeart/2005/8/layout/default"/>
    <dgm:cxn modelId="{7AA6B7BF-F30B-41BB-ACDA-68357828A4DA}" type="presOf" srcId="{BDCFBB5E-DAD3-451F-A9C7-37CB020D42BB}" destId="{60393970-1EED-4A71-8CF6-98F6019CB0FE}" srcOrd="0" destOrd="0" presId="urn:microsoft.com/office/officeart/2005/8/layout/default"/>
    <dgm:cxn modelId="{A63124D5-C818-4C58-BE81-6101732C6554}" srcId="{986FC4D8-DBB8-4814-858E-13729779B05F}" destId="{BDCFBB5E-DAD3-451F-A9C7-37CB020D42BB}" srcOrd="3" destOrd="0" parTransId="{C1C568F7-4FBF-470C-B134-4EB8FA52292D}" sibTransId="{6BD947DC-3D2F-4183-B5ED-649E146D2314}"/>
    <dgm:cxn modelId="{761857E0-3ABB-40F2-B8E7-DBDB9714A26E}" type="presOf" srcId="{88534BEB-F24A-41F2-A78B-3D6DA5E5741B}" destId="{7E31548D-1A8D-4645-B238-2A00C14D43E3}" srcOrd="0" destOrd="0" presId="urn:microsoft.com/office/officeart/2005/8/layout/default"/>
    <dgm:cxn modelId="{95E01FED-FBA7-4794-872B-C46472952AFC}" type="presOf" srcId="{2F8B9BAD-CFCA-49CB-A40E-7207990C7037}" destId="{913CDCE1-0E70-4C28-8BC6-144330EF357B}" srcOrd="0" destOrd="0" presId="urn:microsoft.com/office/officeart/2005/8/layout/default"/>
    <dgm:cxn modelId="{DD72B77E-71DA-4176-96FA-6B4AC314CCB7}" type="presParOf" srcId="{5B1E83CC-1FD4-42AB-9FEE-F96539CCEBFB}" destId="{80C82073-C262-4A43-9572-B39488B47728}" srcOrd="0" destOrd="0" presId="urn:microsoft.com/office/officeart/2005/8/layout/default"/>
    <dgm:cxn modelId="{E87F4F3E-CF71-470F-ABC7-859D4B758B4B}" type="presParOf" srcId="{5B1E83CC-1FD4-42AB-9FEE-F96539CCEBFB}" destId="{4F604E8B-5A3D-4AC8-8F31-FED927114E4E}" srcOrd="1" destOrd="0" presId="urn:microsoft.com/office/officeart/2005/8/layout/default"/>
    <dgm:cxn modelId="{5879CEA5-8CEF-4888-ADE1-FCEE5F3AA908}" type="presParOf" srcId="{5B1E83CC-1FD4-42AB-9FEE-F96539CCEBFB}" destId="{7E31548D-1A8D-4645-B238-2A00C14D43E3}" srcOrd="2" destOrd="0" presId="urn:microsoft.com/office/officeart/2005/8/layout/default"/>
    <dgm:cxn modelId="{D2641E63-C476-4D3F-8CE6-C2D46ABE1D37}" type="presParOf" srcId="{5B1E83CC-1FD4-42AB-9FEE-F96539CCEBFB}" destId="{688FEFF7-859A-4924-8439-E8F85F49E1E2}" srcOrd="3" destOrd="0" presId="urn:microsoft.com/office/officeart/2005/8/layout/default"/>
    <dgm:cxn modelId="{C157B0D1-12A0-4C8C-A886-3CED856AA46B}" type="presParOf" srcId="{5B1E83CC-1FD4-42AB-9FEE-F96539CCEBFB}" destId="{E016A837-2A28-417F-BBD8-5E02BB56EDB7}" srcOrd="4" destOrd="0" presId="urn:microsoft.com/office/officeart/2005/8/layout/default"/>
    <dgm:cxn modelId="{150F9BFA-08DA-4C77-9171-E4684B25D1D9}" type="presParOf" srcId="{5B1E83CC-1FD4-42AB-9FEE-F96539CCEBFB}" destId="{A9BE3CA4-553D-4439-87F6-89C3C4FDFE21}" srcOrd="5" destOrd="0" presId="urn:microsoft.com/office/officeart/2005/8/layout/default"/>
    <dgm:cxn modelId="{05A76F98-83A0-41D2-87E2-6CAB42BC7D56}" type="presParOf" srcId="{5B1E83CC-1FD4-42AB-9FEE-F96539CCEBFB}" destId="{60393970-1EED-4A71-8CF6-98F6019CB0FE}" srcOrd="6" destOrd="0" presId="urn:microsoft.com/office/officeart/2005/8/layout/default"/>
    <dgm:cxn modelId="{0EB0DBE4-1EFF-4807-BE7A-7F5104FE0BC2}" type="presParOf" srcId="{5B1E83CC-1FD4-42AB-9FEE-F96539CCEBFB}" destId="{10268D02-7BC5-4CFC-B23B-AE3D4A2EC5C2}" srcOrd="7" destOrd="0" presId="urn:microsoft.com/office/officeart/2005/8/layout/default"/>
    <dgm:cxn modelId="{24AFC16F-4CB7-4A75-B175-FAF0C98EE607}" type="presParOf" srcId="{5B1E83CC-1FD4-42AB-9FEE-F96539CCEBFB}" destId="{913CDCE1-0E70-4C28-8BC6-144330EF357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C6C7A5-E037-4C71-9588-C584C157B17C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44819C9-BE58-4671-97F0-4714AAD052EC}">
      <dgm:prSet/>
      <dgm:spPr/>
      <dgm:t>
        <a:bodyPr/>
        <a:lstStyle/>
        <a:p>
          <a:r>
            <a:rPr lang="en-US"/>
            <a:t>Year-round booking (available now)</a:t>
          </a:r>
        </a:p>
      </dgm:t>
    </dgm:pt>
    <dgm:pt modelId="{2780B811-08CE-4D7C-9DFA-FC99FA1648E4}" type="parTrans" cxnId="{EA14DC57-513B-40BE-8021-B05C5DD31E1A}">
      <dgm:prSet/>
      <dgm:spPr/>
      <dgm:t>
        <a:bodyPr/>
        <a:lstStyle/>
        <a:p>
          <a:endParaRPr lang="en-US"/>
        </a:p>
      </dgm:t>
    </dgm:pt>
    <dgm:pt modelId="{72E1299B-9FDA-43D7-A51E-45D8984CBEF1}" type="sibTrans" cxnId="{EA14DC57-513B-40BE-8021-B05C5DD31E1A}">
      <dgm:prSet/>
      <dgm:spPr/>
      <dgm:t>
        <a:bodyPr/>
        <a:lstStyle/>
        <a:p>
          <a:endParaRPr lang="en-US"/>
        </a:p>
      </dgm:t>
    </dgm:pt>
    <dgm:pt modelId="{45E4A763-1FBD-49AF-9D1C-F084C0CCEAD8}">
      <dgm:prSet/>
      <dgm:spPr/>
      <dgm:t>
        <a:bodyPr/>
        <a:lstStyle/>
        <a:p>
          <a:r>
            <a:rPr lang="en-US"/>
            <a:t>Maintenance priorities based on patron feedback</a:t>
          </a:r>
        </a:p>
      </dgm:t>
    </dgm:pt>
    <dgm:pt modelId="{F9012D89-387A-4F68-929F-B9AF19527A8D}" type="parTrans" cxnId="{BCA9CFD6-4D1A-49D5-8205-E5ABB9B2947C}">
      <dgm:prSet/>
      <dgm:spPr/>
      <dgm:t>
        <a:bodyPr/>
        <a:lstStyle/>
        <a:p>
          <a:endParaRPr lang="en-US"/>
        </a:p>
      </dgm:t>
    </dgm:pt>
    <dgm:pt modelId="{28F7150C-1164-4EAA-A597-BFD0B96FEE1D}" type="sibTrans" cxnId="{BCA9CFD6-4D1A-49D5-8205-E5ABB9B2947C}">
      <dgm:prSet/>
      <dgm:spPr/>
      <dgm:t>
        <a:bodyPr/>
        <a:lstStyle/>
        <a:p>
          <a:endParaRPr lang="en-US"/>
        </a:p>
      </dgm:t>
    </dgm:pt>
    <dgm:pt modelId="{52A5BCE8-FBC5-4C18-ACDE-B0104FF7C85E}">
      <dgm:prSet/>
      <dgm:spPr/>
      <dgm:t>
        <a:bodyPr/>
        <a:lstStyle/>
        <a:p>
          <a:r>
            <a:rPr lang="en-US"/>
            <a:t>Finalize electrical work</a:t>
          </a:r>
        </a:p>
      </dgm:t>
    </dgm:pt>
    <dgm:pt modelId="{0634272D-85B2-4A85-AFFA-DFDA898B5FBA}" type="parTrans" cxnId="{0FC3A8C9-6979-4217-82CD-376A5C73DC42}">
      <dgm:prSet/>
      <dgm:spPr/>
      <dgm:t>
        <a:bodyPr/>
        <a:lstStyle/>
        <a:p>
          <a:endParaRPr lang="en-US"/>
        </a:p>
      </dgm:t>
    </dgm:pt>
    <dgm:pt modelId="{53ED359B-9BF1-402E-85EA-3437AE95E3BE}" type="sibTrans" cxnId="{0FC3A8C9-6979-4217-82CD-376A5C73DC42}">
      <dgm:prSet/>
      <dgm:spPr/>
      <dgm:t>
        <a:bodyPr/>
        <a:lstStyle/>
        <a:p>
          <a:endParaRPr lang="en-US"/>
        </a:p>
      </dgm:t>
    </dgm:pt>
    <dgm:pt modelId="{D048214F-EDE1-4BCB-9F14-A5BDA6E8E9BF}" type="pres">
      <dgm:prSet presAssocID="{9CC6C7A5-E037-4C71-9588-C584C157B17C}" presName="Name0" presStyleCnt="0">
        <dgm:presLayoutVars>
          <dgm:dir/>
          <dgm:animLvl val="lvl"/>
          <dgm:resizeHandles val="exact"/>
        </dgm:presLayoutVars>
      </dgm:prSet>
      <dgm:spPr/>
    </dgm:pt>
    <dgm:pt modelId="{55CC9E32-6388-466F-9C53-8C46E579A5A2}" type="pres">
      <dgm:prSet presAssocID="{52A5BCE8-FBC5-4C18-ACDE-B0104FF7C85E}" presName="boxAndChildren" presStyleCnt="0"/>
      <dgm:spPr/>
    </dgm:pt>
    <dgm:pt modelId="{366D9D46-0F32-48BC-AB74-85A6E62E2F06}" type="pres">
      <dgm:prSet presAssocID="{52A5BCE8-FBC5-4C18-ACDE-B0104FF7C85E}" presName="parentTextBox" presStyleLbl="node1" presStyleIdx="0" presStyleCnt="3"/>
      <dgm:spPr/>
    </dgm:pt>
    <dgm:pt modelId="{F00B993F-5389-4AF2-966B-4FE77EB56B9E}" type="pres">
      <dgm:prSet presAssocID="{28F7150C-1164-4EAA-A597-BFD0B96FEE1D}" presName="sp" presStyleCnt="0"/>
      <dgm:spPr/>
    </dgm:pt>
    <dgm:pt modelId="{10096214-1778-4F66-BD52-D14E0FFBCB4A}" type="pres">
      <dgm:prSet presAssocID="{45E4A763-1FBD-49AF-9D1C-F084C0CCEAD8}" presName="arrowAndChildren" presStyleCnt="0"/>
      <dgm:spPr/>
    </dgm:pt>
    <dgm:pt modelId="{CCD3F2CB-CF17-468D-9848-CFF183EB842C}" type="pres">
      <dgm:prSet presAssocID="{45E4A763-1FBD-49AF-9D1C-F084C0CCEAD8}" presName="parentTextArrow" presStyleLbl="node1" presStyleIdx="1" presStyleCnt="3"/>
      <dgm:spPr/>
    </dgm:pt>
    <dgm:pt modelId="{90FAD8EF-DAE6-4C4D-96BB-B95B3A833F2F}" type="pres">
      <dgm:prSet presAssocID="{72E1299B-9FDA-43D7-A51E-45D8984CBEF1}" presName="sp" presStyleCnt="0"/>
      <dgm:spPr/>
    </dgm:pt>
    <dgm:pt modelId="{2E5E3C23-58D4-4733-A32E-0AF6EAA0C5DE}" type="pres">
      <dgm:prSet presAssocID="{B44819C9-BE58-4671-97F0-4714AAD052EC}" presName="arrowAndChildren" presStyleCnt="0"/>
      <dgm:spPr/>
    </dgm:pt>
    <dgm:pt modelId="{CFD05DCB-982E-41C5-9C3B-4A9FC42A25DD}" type="pres">
      <dgm:prSet presAssocID="{B44819C9-BE58-4671-97F0-4714AAD052EC}" presName="parentTextArrow" presStyleLbl="node1" presStyleIdx="2" presStyleCnt="3"/>
      <dgm:spPr/>
    </dgm:pt>
  </dgm:ptLst>
  <dgm:cxnLst>
    <dgm:cxn modelId="{DF068606-D0BC-4023-A890-31722C2B1C11}" type="presOf" srcId="{45E4A763-1FBD-49AF-9D1C-F084C0CCEAD8}" destId="{CCD3F2CB-CF17-468D-9848-CFF183EB842C}" srcOrd="0" destOrd="0" presId="urn:microsoft.com/office/officeart/2005/8/layout/process4"/>
    <dgm:cxn modelId="{F2783924-DD37-412E-817A-619A88F1CD67}" type="presOf" srcId="{B44819C9-BE58-4671-97F0-4714AAD052EC}" destId="{CFD05DCB-982E-41C5-9C3B-4A9FC42A25DD}" srcOrd="0" destOrd="0" presId="urn:microsoft.com/office/officeart/2005/8/layout/process4"/>
    <dgm:cxn modelId="{5B23FC3F-9EB3-4945-B865-210A6EEF575F}" type="presOf" srcId="{9CC6C7A5-E037-4C71-9588-C584C157B17C}" destId="{D048214F-EDE1-4BCB-9F14-A5BDA6E8E9BF}" srcOrd="0" destOrd="0" presId="urn:microsoft.com/office/officeart/2005/8/layout/process4"/>
    <dgm:cxn modelId="{FDC9FC68-CE0A-4718-9744-83BF2B29D84A}" type="presOf" srcId="{52A5BCE8-FBC5-4C18-ACDE-B0104FF7C85E}" destId="{366D9D46-0F32-48BC-AB74-85A6E62E2F06}" srcOrd="0" destOrd="0" presId="urn:microsoft.com/office/officeart/2005/8/layout/process4"/>
    <dgm:cxn modelId="{EA14DC57-513B-40BE-8021-B05C5DD31E1A}" srcId="{9CC6C7A5-E037-4C71-9588-C584C157B17C}" destId="{B44819C9-BE58-4671-97F0-4714AAD052EC}" srcOrd="0" destOrd="0" parTransId="{2780B811-08CE-4D7C-9DFA-FC99FA1648E4}" sibTransId="{72E1299B-9FDA-43D7-A51E-45D8984CBEF1}"/>
    <dgm:cxn modelId="{0FC3A8C9-6979-4217-82CD-376A5C73DC42}" srcId="{9CC6C7A5-E037-4C71-9588-C584C157B17C}" destId="{52A5BCE8-FBC5-4C18-ACDE-B0104FF7C85E}" srcOrd="2" destOrd="0" parTransId="{0634272D-85B2-4A85-AFFA-DFDA898B5FBA}" sibTransId="{53ED359B-9BF1-402E-85EA-3437AE95E3BE}"/>
    <dgm:cxn modelId="{BCA9CFD6-4D1A-49D5-8205-E5ABB9B2947C}" srcId="{9CC6C7A5-E037-4C71-9588-C584C157B17C}" destId="{45E4A763-1FBD-49AF-9D1C-F084C0CCEAD8}" srcOrd="1" destOrd="0" parTransId="{F9012D89-387A-4F68-929F-B9AF19527A8D}" sibTransId="{28F7150C-1164-4EAA-A597-BFD0B96FEE1D}"/>
    <dgm:cxn modelId="{818D2FF2-9AEC-45AC-A3C0-D3A7A7A24E9C}" type="presParOf" srcId="{D048214F-EDE1-4BCB-9F14-A5BDA6E8E9BF}" destId="{55CC9E32-6388-466F-9C53-8C46E579A5A2}" srcOrd="0" destOrd="0" presId="urn:microsoft.com/office/officeart/2005/8/layout/process4"/>
    <dgm:cxn modelId="{F1379D8B-41CE-43D7-91F9-038C36D009A3}" type="presParOf" srcId="{55CC9E32-6388-466F-9C53-8C46E579A5A2}" destId="{366D9D46-0F32-48BC-AB74-85A6E62E2F06}" srcOrd="0" destOrd="0" presId="urn:microsoft.com/office/officeart/2005/8/layout/process4"/>
    <dgm:cxn modelId="{9992E6C3-5E51-4B31-8687-161AFD5C4E8F}" type="presParOf" srcId="{D048214F-EDE1-4BCB-9F14-A5BDA6E8E9BF}" destId="{F00B993F-5389-4AF2-966B-4FE77EB56B9E}" srcOrd="1" destOrd="0" presId="urn:microsoft.com/office/officeart/2005/8/layout/process4"/>
    <dgm:cxn modelId="{048C0C3A-494E-410D-907D-E9B2DC87366C}" type="presParOf" srcId="{D048214F-EDE1-4BCB-9F14-A5BDA6E8E9BF}" destId="{10096214-1778-4F66-BD52-D14E0FFBCB4A}" srcOrd="2" destOrd="0" presId="urn:microsoft.com/office/officeart/2005/8/layout/process4"/>
    <dgm:cxn modelId="{F714ACD3-687C-49B0-8684-08AF12AE728B}" type="presParOf" srcId="{10096214-1778-4F66-BD52-D14E0FFBCB4A}" destId="{CCD3F2CB-CF17-468D-9848-CFF183EB842C}" srcOrd="0" destOrd="0" presId="urn:microsoft.com/office/officeart/2005/8/layout/process4"/>
    <dgm:cxn modelId="{B7C9B934-C464-4685-8E79-E5E6D4A0BDFB}" type="presParOf" srcId="{D048214F-EDE1-4BCB-9F14-A5BDA6E8E9BF}" destId="{90FAD8EF-DAE6-4C4D-96BB-B95B3A833F2F}" srcOrd="3" destOrd="0" presId="urn:microsoft.com/office/officeart/2005/8/layout/process4"/>
    <dgm:cxn modelId="{989FF92A-7407-49F4-97A6-45C6F684E4B7}" type="presParOf" srcId="{D048214F-EDE1-4BCB-9F14-A5BDA6E8E9BF}" destId="{2E5E3C23-58D4-4733-A32E-0AF6EAA0C5DE}" srcOrd="4" destOrd="0" presId="urn:microsoft.com/office/officeart/2005/8/layout/process4"/>
    <dgm:cxn modelId="{0D03658E-B581-4AC3-8250-20E705BEB216}" type="presParOf" srcId="{2E5E3C23-58D4-4733-A32E-0AF6EAA0C5DE}" destId="{CFD05DCB-982E-41C5-9C3B-4A9FC42A25D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7AC70-3327-4BD5-A579-30AD17CC073F}">
      <dsp:nvSpPr>
        <dsp:cNvPr id="0" name=""/>
        <dsp:cNvSpPr/>
      </dsp:nvSpPr>
      <dsp:spPr>
        <a:xfrm>
          <a:off x="0" y="24362"/>
          <a:ext cx="5990135" cy="8184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Township finances stable and on track</a:t>
          </a:r>
          <a:endParaRPr lang="en-US" sz="2100" kern="1200"/>
        </a:p>
      </dsp:txBody>
      <dsp:txXfrm>
        <a:off x="39955" y="64317"/>
        <a:ext cx="5910225" cy="738578"/>
      </dsp:txXfrm>
    </dsp:sp>
    <dsp:sp modelId="{01B30308-8751-4569-8A13-D155B00DD4F7}">
      <dsp:nvSpPr>
        <dsp:cNvPr id="0" name=""/>
        <dsp:cNvSpPr/>
      </dsp:nvSpPr>
      <dsp:spPr>
        <a:xfrm>
          <a:off x="0" y="903330"/>
          <a:ext cx="5990135" cy="818488"/>
        </a:xfrm>
        <a:prstGeom prst="roundRect">
          <a:avLst/>
        </a:prstGeom>
        <a:solidFill>
          <a:schemeClr val="accent2">
            <a:hueOff val="-1484934"/>
            <a:satOff val="484"/>
            <a:lumOff val="-431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 dirty="0"/>
            <a:t>Revenues consistent with seasonal expectations</a:t>
          </a:r>
          <a:endParaRPr lang="en-US" sz="2100" kern="1200" dirty="0"/>
        </a:p>
      </dsp:txBody>
      <dsp:txXfrm>
        <a:off x="39955" y="943285"/>
        <a:ext cx="5910225" cy="738578"/>
      </dsp:txXfrm>
    </dsp:sp>
    <dsp:sp modelId="{8D4E33BF-90AD-43C1-9056-9FE5C3234109}">
      <dsp:nvSpPr>
        <dsp:cNvPr id="0" name=""/>
        <dsp:cNvSpPr/>
      </dsp:nvSpPr>
      <dsp:spPr>
        <a:xfrm>
          <a:off x="0" y="1782298"/>
          <a:ext cx="5990135" cy="818488"/>
        </a:xfrm>
        <a:prstGeom prst="roundRect">
          <a:avLst/>
        </a:prstGeom>
        <a:solidFill>
          <a:schemeClr val="accent2">
            <a:hueOff val="-2969867"/>
            <a:satOff val="969"/>
            <a:lumOff val="-863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 dirty="0"/>
            <a:t>Half year spend ahead for General Fund, Airport, Golf Course, and Fire Department</a:t>
          </a:r>
          <a:endParaRPr lang="en-US" sz="2100" kern="1200" dirty="0"/>
        </a:p>
      </dsp:txBody>
      <dsp:txXfrm>
        <a:off x="39955" y="1822253"/>
        <a:ext cx="5910225" cy="738578"/>
      </dsp:txXfrm>
    </dsp:sp>
    <dsp:sp modelId="{40DC1365-22BF-4B1B-91E6-AA108FAFCB9F}">
      <dsp:nvSpPr>
        <dsp:cNvPr id="0" name=""/>
        <dsp:cNvSpPr/>
      </dsp:nvSpPr>
      <dsp:spPr>
        <a:xfrm>
          <a:off x="0" y="2661267"/>
          <a:ext cx="5990135" cy="818488"/>
        </a:xfrm>
        <a:prstGeom prst="roundRect">
          <a:avLst/>
        </a:prstGeom>
        <a:solidFill>
          <a:schemeClr val="accent2">
            <a:hueOff val="-4454801"/>
            <a:satOff val="1453"/>
            <a:lumOff val="-1294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Ambulance behind spend projections</a:t>
          </a:r>
          <a:endParaRPr lang="en-US" sz="2100" kern="1200" dirty="0"/>
        </a:p>
      </dsp:txBody>
      <dsp:txXfrm>
        <a:off x="39955" y="2701222"/>
        <a:ext cx="5910225" cy="738578"/>
      </dsp:txXfrm>
    </dsp:sp>
    <dsp:sp modelId="{1A945337-66A8-49ED-84B6-EAED2379E392}">
      <dsp:nvSpPr>
        <dsp:cNvPr id="0" name=""/>
        <dsp:cNvSpPr/>
      </dsp:nvSpPr>
      <dsp:spPr>
        <a:xfrm>
          <a:off x="0" y="3540235"/>
          <a:ext cx="5990135" cy="818488"/>
        </a:xfrm>
        <a:prstGeom prst="roundRect">
          <a:avLst/>
        </a:prstGeom>
        <a:solidFill>
          <a:schemeClr val="accent2">
            <a:hueOff val="-5939734"/>
            <a:satOff val="1938"/>
            <a:lumOff val="-1726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Strong performance in Golf Course and Park revenues</a:t>
          </a:r>
          <a:endParaRPr lang="en-US" sz="2100" kern="1200"/>
        </a:p>
      </dsp:txBody>
      <dsp:txXfrm>
        <a:off x="39955" y="3580190"/>
        <a:ext cx="5910225" cy="738578"/>
      </dsp:txXfrm>
    </dsp:sp>
    <dsp:sp modelId="{3622BF85-AB5A-444B-BE3C-37904911BF3E}">
      <dsp:nvSpPr>
        <dsp:cNvPr id="0" name=""/>
        <dsp:cNvSpPr/>
      </dsp:nvSpPr>
      <dsp:spPr>
        <a:xfrm>
          <a:off x="0" y="4419203"/>
          <a:ext cx="5990135" cy="818488"/>
        </a:xfrm>
        <a:prstGeom prst="roundRect">
          <a:avLst/>
        </a:prstGeom>
        <a:solidFill>
          <a:schemeClr val="accent2">
            <a:hueOff val="-7424668"/>
            <a:satOff val="2422"/>
            <a:lumOff val="-2157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Anticipated adjustments for NEMSA beginning October</a:t>
          </a:r>
          <a:endParaRPr lang="en-US" sz="2100" kern="1200"/>
        </a:p>
      </dsp:txBody>
      <dsp:txXfrm>
        <a:off x="39955" y="4459158"/>
        <a:ext cx="5910225" cy="738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82073-C262-4A43-9572-B39488B47728}">
      <dsp:nvSpPr>
        <dsp:cNvPr id="0" name=""/>
        <dsp:cNvSpPr/>
      </dsp:nvSpPr>
      <dsp:spPr>
        <a:xfrm>
          <a:off x="0" y="317844"/>
          <a:ext cx="2742915" cy="16457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General Fund: 28% spend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>
              <a:solidFill>
                <a:schemeClr val="tx1"/>
              </a:solidFill>
            </a:rPr>
            <a:t>Actual 27.28%</a:t>
          </a:r>
        </a:p>
      </dsp:txBody>
      <dsp:txXfrm>
        <a:off x="0" y="317844"/>
        <a:ext cx="2742915" cy="1645749"/>
      </dsp:txXfrm>
    </dsp:sp>
    <dsp:sp modelId="{7E31548D-1A8D-4645-B238-2A00C14D43E3}">
      <dsp:nvSpPr>
        <dsp:cNvPr id="0" name=""/>
        <dsp:cNvSpPr/>
      </dsp:nvSpPr>
      <dsp:spPr>
        <a:xfrm>
          <a:off x="3017206" y="317844"/>
          <a:ext cx="2742915" cy="1645749"/>
        </a:xfrm>
        <a:prstGeom prst="rect">
          <a:avLst/>
        </a:prstGeom>
        <a:solidFill>
          <a:schemeClr val="accent2">
            <a:hueOff val="-1856167"/>
            <a:satOff val="606"/>
            <a:lumOff val="-53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Fire Dept: 16% spend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>
              <a:solidFill>
                <a:schemeClr val="tx1"/>
              </a:solidFill>
            </a:rPr>
            <a:t>Actual 14.7%</a:t>
          </a:r>
        </a:p>
      </dsp:txBody>
      <dsp:txXfrm>
        <a:off x="3017206" y="317844"/>
        <a:ext cx="2742915" cy="1645749"/>
      </dsp:txXfrm>
    </dsp:sp>
    <dsp:sp modelId="{E016A837-2A28-417F-BBD8-5E02BB56EDB7}">
      <dsp:nvSpPr>
        <dsp:cNvPr id="0" name=""/>
        <dsp:cNvSpPr/>
      </dsp:nvSpPr>
      <dsp:spPr>
        <a:xfrm>
          <a:off x="6034413" y="317844"/>
          <a:ext cx="2742915" cy="1645749"/>
        </a:xfrm>
        <a:prstGeom prst="rect">
          <a:avLst/>
        </a:prstGeom>
        <a:solidFill>
          <a:schemeClr val="accent2">
            <a:hueOff val="-3712334"/>
            <a:satOff val="1211"/>
            <a:lumOff val="-107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Airport: 34% spend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>
              <a:solidFill>
                <a:schemeClr val="tx1"/>
              </a:solidFill>
            </a:rPr>
            <a:t>Actual 29%</a:t>
          </a:r>
        </a:p>
      </dsp:txBody>
      <dsp:txXfrm>
        <a:off x="6034413" y="317844"/>
        <a:ext cx="2742915" cy="1645749"/>
      </dsp:txXfrm>
    </dsp:sp>
    <dsp:sp modelId="{60393970-1EED-4A71-8CF6-98F6019CB0FE}">
      <dsp:nvSpPr>
        <dsp:cNvPr id="0" name=""/>
        <dsp:cNvSpPr/>
      </dsp:nvSpPr>
      <dsp:spPr>
        <a:xfrm>
          <a:off x="1508603" y="2237885"/>
          <a:ext cx="2742915" cy="1645749"/>
        </a:xfrm>
        <a:prstGeom prst="rect">
          <a:avLst/>
        </a:prstGeom>
        <a:solidFill>
          <a:schemeClr val="accent2">
            <a:hueOff val="-5568501"/>
            <a:satOff val="1817"/>
            <a:lumOff val="-161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Golf Course: 47% spend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>
              <a:solidFill>
                <a:schemeClr val="tx1"/>
              </a:solidFill>
            </a:rPr>
            <a:t>Actual 47%</a:t>
          </a:r>
        </a:p>
      </dsp:txBody>
      <dsp:txXfrm>
        <a:off x="1508603" y="2237885"/>
        <a:ext cx="2742915" cy="1645749"/>
      </dsp:txXfrm>
    </dsp:sp>
    <dsp:sp modelId="{913CDCE1-0E70-4C28-8BC6-144330EF357B}">
      <dsp:nvSpPr>
        <dsp:cNvPr id="0" name=""/>
        <dsp:cNvSpPr/>
      </dsp:nvSpPr>
      <dsp:spPr>
        <a:xfrm>
          <a:off x="4525810" y="2237885"/>
          <a:ext cx="2742915" cy="1645749"/>
        </a:xfrm>
        <a:prstGeom prst="rect">
          <a:avLst/>
        </a:prstGeom>
        <a:solidFill>
          <a:schemeClr val="accent2">
            <a:hueOff val="-7424668"/>
            <a:satOff val="2422"/>
            <a:lumOff val="-2157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Ambulance: 25% Spend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>
              <a:solidFill>
                <a:schemeClr val="tx1"/>
              </a:solidFill>
            </a:rPr>
            <a:t>Actual 22%</a:t>
          </a:r>
        </a:p>
      </dsp:txBody>
      <dsp:txXfrm>
        <a:off x="4525810" y="2237885"/>
        <a:ext cx="2742915" cy="16457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033B8-CE21-432F-88A1-C87633CAD806}">
      <dsp:nvSpPr>
        <dsp:cNvPr id="0" name=""/>
        <dsp:cNvSpPr/>
      </dsp:nvSpPr>
      <dsp:spPr>
        <a:xfrm>
          <a:off x="0" y="36146"/>
          <a:ext cx="5990135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General Fund 53%</a:t>
          </a:r>
        </a:p>
      </dsp:txBody>
      <dsp:txXfrm>
        <a:off x="37467" y="73613"/>
        <a:ext cx="5915201" cy="692586"/>
      </dsp:txXfrm>
    </dsp:sp>
    <dsp:sp modelId="{70034468-F9B6-4E45-8766-8AD60E183B41}">
      <dsp:nvSpPr>
        <dsp:cNvPr id="0" name=""/>
        <dsp:cNvSpPr/>
      </dsp:nvSpPr>
      <dsp:spPr>
        <a:xfrm>
          <a:off x="0" y="803666"/>
          <a:ext cx="5990135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187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Actual: 52.3%</a:t>
          </a:r>
        </a:p>
      </dsp:txBody>
      <dsp:txXfrm>
        <a:off x="0" y="803666"/>
        <a:ext cx="5990135" cy="529920"/>
      </dsp:txXfrm>
    </dsp:sp>
    <dsp:sp modelId="{6862B2F8-E012-4CCC-93FE-E02C90AABB83}">
      <dsp:nvSpPr>
        <dsp:cNvPr id="0" name=""/>
        <dsp:cNvSpPr/>
      </dsp:nvSpPr>
      <dsp:spPr>
        <a:xfrm>
          <a:off x="0" y="1333587"/>
          <a:ext cx="5990135" cy="767520"/>
        </a:xfrm>
        <a:prstGeom prst="roundRect">
          <a:avLst/>
        </a:prstGeom>
        <a:solidFill>
          <a:schemeClr val="accent2">
            <a:hueOff val="-2474889"/>
            <a:satOff val="807"/>
            <a:lumOff val="-719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Fire Department: 58.5%</a:t>
          </a:r>
        </a:p>
      </dsp:txBody>
      <dsp:txXfrm>
        <a:off x="37467" y="1371054"/>
        <a:ext cx="5915201" cy="692586"/>
      </dsp:txXfrm>
    </dsp:sp>
    <dsp:sp modelId="{544209BD-64D9-453A-92D2-0ADA086B2B58}">
      <dsp:nvSpPr>
        <dsp:cNvPr id="0" name=""/>
        <dsp:cNvSpPr/>
      </dsp:nvSpPr>
      <dsp:spPr>
        <a:xfrm>
          <a:off x="0" y="2101107"/>
          <a:ext cx="5990135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187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Actual: 57.4%</a:t>
          </a:r>
        </a:p>
      </dsp:txBody>
      <dsp:txXfrm>
        <a:off x="0" y="2101107"/>
        <a:ext cx="5990135" cy="529920"/>
      </dsp:txXfrm>
    </dsp:sp>
    <dsp:sp modelId="{3F8B4AB7-BD2E-4F30-A4F5-9DC496C41018}">
      <dsp:nvSpPr>
        <dsp:cNvPr id="0" name=""/>
        <dsp:cNvSpPr/>
      </dsp:nvSpPr>
      <dsp:spPr>
        <a:xfrm>
          <a:off x="0" y="2631027"/>
          <a:ext cx="5990135" cy="767520"/>
        </a:xfrm>
        <a:prstGeom prst="roundRect">
          <a:avLst/>
        </a:prstGeom>
        <a:solidFill>
          <a:schemeClr val="accent2">
            <a:hueOff val="-4949778"/>
            <a:satOff val="1615"/>
            <a:lumOff val="-1438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Airport: 76%</a:t>
          </a:r>
        </a:p>
      </dsp:txBody>
      <dsp:txXfrm>
        <a:off x="37467" y="2668494"/>
        <a:ext cx="5915201" cy="692586"/>
      </dsp:txXfrm>
    </dsp:sp>
    <dsp:sp modelId="{DDC397EC-0CC7-4106-9858-E870BDFD153A}">
      <dsp:nvSpPr>
        <dsp:cNvPr id="0" name=""/>
        <dsp:cNvSpPr/>
      </dsp:nvSpPr>
      <dsp:spPr>
        <a:xfrm>
          <a:off x="0" y="3398547"/>
          <a:ext cx="5990135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187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Actual 71.6%</a:t>
          </a:r>
        </a:p>
      </dsp:txBody>
      <dsp:txXfrm>
        <a:off x="0" y="3398547"/>
        <a:ext cx="5990135" cy="529920"/>
      </dsp:txXfrm>
    </dsp:sp>
    <dsp:sp modelId="{35B3A635-BEF2-49EF-BE02-AEA8F654002C}">
      <dsp:nvSpPr>
        <dsp:cNvPr id="0" name=""/>
        <dsp:cNvSpPr/>
      </dsp:nvSpPr>
      <dsp:spPr>
        <a:xfrm>
          <a:off x="0" y="3928467"/>
          <a:ext cx="5990135" cy="767520"/>
        </a:xfrm>
        <a:prstGeom prst="roundRect">
          <a:avLst/>
        </a:prstGeom>
        <a:solidFill>
          <a:schemeClr val="accent2">
            <a:hueOff val="-7424668"/>
            <a:satOff val="2422"/>
            <a:lumOff val="-2157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Golf Course: 89%</a:t>
          </a:r>
        </a:p>
      </dsp:txBody>
      <dsp:txXfrm>
        <a:off x="37467" y="3965934"/>
        <a:ext cx="5915201" cy="692586"/>
      </dsp:txXfrm>
    </dsp:sp>
    <dsp:sp modelId="{396D5760-1E90-459B-A857-683DAE7DBE57}">
      <dsp:nvSpPr>
        <dsp:cNvPr id="0" name=""/>
        <dsp:cNvSpPr/>
      </dsp:nvSpPr>
      <dsp:spPr>
        <a:xfrm>
          <a:off x="0" y="4695987"/>
          <a:ext cx="5990135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187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Actual: 88.9%</a:t>
          </a:r>
          <a:endParaRPr lang="en-US" sz="2500" kern="1200" dirty="0"/>
        </a:p>
      </dsp:txBody>
      <dsp:txXfrm>
        <a:off x="0" y="4695987"/>
        <a:ext cx="5990135" cy="529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82073-C262-4A43-9572-B39488B47728}">
      <dsp:nvSpPr>
        <dsp:cNvPr id="0" name=""/>
        <dsp:cNvSpPr/>
      </dsp:nvSpPr>
      <dsp:spPr>
        <a:xfrm>
          <a:off x="0" y="317844"/>
          <a:ext cx="2742915" cy="16457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General Fund: 20% spend</a:t>
          </a:r>
        </a:p>
      </dsp:txBody>
      <dsp:txXfrm>
        <a:off x="0" y="317844"/>
        <a:ext cx="2742915" cy="1645749"/>
      </dsp:txXfrm>
    </dsp:sp>
    <dsp:sp modelId="{7E31548D-1A8D-4645-B238-2A00C14D43E3}">
      <dsp:nvSpPr>
        <dsp:cNvPr id="0" name=""/>
        <dsp:cNvSpPr/>
      </dsp:nvSpPr>
      <dsp:spPr>
        <a:xfrm>
          <a:off x="3017206" y="317844"/>
          <a:ext cx="2742915" cy="1645749"/>
        </a:xfrm>
        <a:prstGeom prst="rect">
          <a:avLst/>
        </a:prstGeom>
        <a:solidFill>
          <a:schemeClr val="accent2">
            <a:hueOff val="-1856167"/>
            <a:satOff val="606"/>
            <a:lumOff val="-53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Fire Dept: 12% spend</a:t>
          </a:r>
        </a:p>
      </dsp:txBody>
      <dsp:txXfrm>
        <a:off x="3017206" y="317844"/>
        <a:ext cx="2742915" cy="1645749"/>
      </dsp:txXfrm>
    </dsp:sp>
    <dsp:sp modelId="{E016A837-2A28-417F-BBD8-5E02BB56EDB7}">
      <dsp:nvSpPr>
        <dsp:cNvPr id="0" name=""/>
        <dsp:cNvSpPr/>
      </dsp:nvSpPr>
      <dsp:spPr>
        <a:xfrm>
          <a:off x="6034413" y="317844"/>
          <a:ext cx="2742915" cy="1645749"/>
        </a:xfrm>
        <a:prstGeom prst="rect">
          <a:avLst/>
        </a:prstGeom>
        <a:solidFill>
          <a:schemeClr val="accent2">
            <a:hueOff val="-3712334"/>
            <a:satOff val="1211"/>
            <a:lumOff val="-107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Airport: 5% spend</a:t>
          </a:r>
        </a:p>
      </dsp:txBody>
      <dsp:txXfrm>
        <a:off x="6034413" y="317844"/>
        <a:ext cx="2742915" cy="1645749"/>
      </dsp:txXfrm>
    </dsp:sp>
    <dsp:sp modelId="{60393970-1EED-4A71-8CF6-98F6019CB0FE}">
      <dsp:nvSpPr>
        <dsp:cNvPr id="0" name=""/>
        <dsp:cNvSpPr/>
      </dsp:nvSpPr>
      <dsp:spPr>
        <a:xfrm>
          <a:off x="1508603" y="2237885"/>
          <a:ext cx="2742915" cy="1645749"/>
        </a:xfrm>
        <a:prstGeom prst="rect">
          <a:avLst/>
        </a:prstGeom>
        <a:solidFill>
          <a:schemeClr val="accent2">
            <a:hueOff val="-5568501"/>
            <a:satOff val="1817"/>
            <a:lumOff val="-161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Golf Course: 3% spend</a:t>
          </a:r>
        </a:p>
      </dsp:txBody>
      <dsp:txXfrm>
        <a:off x="1508603" y="2237885"/>
        <a:ext cx="2742915" cy="1645749"/>
      </dsp:txXfrm>
    </dsp:sp>
    <dsp:sp modelId="{913CDCE1-0E70-4C28-8BC6-144330EF357B}">
      <dsp:nvSpPr>
        <dsp:cNvPr id="0" name=""/>
        <dsp:cNvSpPr/>
      </dsp:nvSpPr>
      <dsp:spPr>
        <a:xfrm>
          <a:off x="4525810" y="2237885"/>
          <a:ext cx="2742915" cy="1645749"/>
        </a:xfrm>
        <a:prstGeom prst="rect">
          <a:avLst/>
        </a:prstGeom>
        <a:solidFill>
          <a:schemeClr val="accent2">
            <a:hueOff val="-7424668"/>
            <a:satOff val="2422"/>
            <a:lumOff val="-2157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Ambulance: 25% Spend</a:t>
          </a:r>
        </a:p>
      </dsp:txBody>
      <dsp:txXfrm>
        <a:off x="4525810" y="2237885"/>
        <a:ext cx="2742915" cy="16457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D9D46-0F32-48BC-AB74-85A6E62E2F06}">
      <dsp:nvSpPr>
        <dsp:cNvPr id="0" name=""/>
        <dsp:cNvSpPr/>
      </dsp:nvSpPr>
      <dsp:spPr>
        <a:xfrm>
          <a:off x="0" y="3961026"/>
          <a:ext cx="5990135" cy="13000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Finalize electrical work</a:t>
          </a:r>
        </a:p>
      </dsp:txBody>
      <dsp:txXfrm>
        <a:off x="0" y="3961026"/>
        <a:ext cx="5990135" cy="1300097"/>
      </dsp:txXfrm>
    </dsp:sp>
    <dsp:sp modelId="{CCD3F2CB-CF17-468D-9848-CFF183EB842C}">
      <dsp:nvSpPr>
        <dsp:cNvPr id="0" name=""/>
        <dsp:cNvSpPr/>
      </dsp:nvSpPr>
      <dsp:spPr>
        <a:xfrm rot="10800000">
          <a:off x="0" y="1980978"/>
          <a:ext cx="5990135" cy="199954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Maintenance priorities based on patron feedback</a:t>
          </a:r>
        </a:p>
      </dsp:txBody>
      <dsp:txXfrm rot="10800000">
        <a:off x="0" y="1980978"/>
        <a:ext cx="5990135" cy="1299247"/>
      </dsp:txXfrm>
    </dsp:sp>
    <dsp:sp modelId="{CFD05DCB-982E-41C5-9C3B-4A9FC42A25DD}">
      <dsp:nvSpPr>
        <dsp:cNvPr id="0" name=""/>
        <dsp:cNvSpPr/>
      </dsp:nvSpPr>
      <dsp:spPr>
        <a:xfrm rot="10800000">
          <a:off x="0" y="930"/>
          <a:ext cx="5990135" cy="199954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Year-round booking (available now)</a:t>
          </a:r>
        </a:p>
      </dsp:txBody>
      <dsp:txXfrm rot="10800000">
        <a:off x="0" y="930"/>
        <a:ext cx="5990135" cy="1299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FBF1D-5C79-4BF5-896A-B17E9CCDBF38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71C41-5D44-45D8-8453-54CC3AAAC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8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71C41-5D44-45D8-8453-54CC3AAACC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3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Fund (27.28%) – Expenditures are tracking appropriately and support the Township’s broad operational needs.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71C41-5D44-45D8-8453-54CC3AAACC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68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71C41-5D44-45D8-8453-54CC3AAACC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46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Summer – Dump Days, Fireworks, Park spend,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71C41-5D44-45D8-8453-54CC3AAACC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23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71C41-5D44-45D8-8453-54CC3AAACC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45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7CDDB-37EB-84AA-A2C2-A5BA0677C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36CD85-BC6A-8F8B-1EA9-FAB9D507B2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B397F1-C76F-47A4-A0CB-7EA9CE9919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0FD91-F59D-C1B9-5754-B4E02FD9E1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71C41-5D44-45D8-8453-54CC3AAACC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37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71C41-5D44-45D8-8453-54CC3AAACC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51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71C41-5D44-45D8-8453-54CC3AAACC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78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71C41-5D44-45D8-8453-54CC3AAACC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997E786-E1C3-4566-B6DC-5C95B3E5C79A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F09377B-1E53-4F33-9677-EC7AAE92B7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47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E786-E1C3-4566-B6DC-5C95B3E5C79A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377B-1E53-4F33-9677-EC7AAE92B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6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E786-E1C3-4566-B6DC-5C95B3E5C79A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377B-1E53-4F33-9677-EC7AAE92B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7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E786-E1C3-4566-B6DC-5C95B3E5C79A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377B-1E53-4F33-9677-EC7AAE92B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5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E786-E1C3-4566-B6DC-5C95B3E5C79A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377B-1E53-4F33-9677-EC7AAE92B7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858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E786-E1C3-4566-B6DC-5C95B3E5C79A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377B-1E53-4F33-9677-EC7AAE92B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7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E786-E1C3-4566-B6DC-5C95B3E5C79A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377B-1E53-4F33-9677-EC7AAE92B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5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E786-E1C3-4566-B6DC-5C95B3E5C79A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377B-1E53-4F33-9677-EC7AAE92B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6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E786-E1C3-4566-B6DC-5C95B3E5C79A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377B-1E53-4F33-9677-EC7AAE92B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7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E786-E1C3-4566-B6DC-5C95B3E5C79A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377B-1E53-4F33-9677-EC7AAE92B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9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E786-E1C3-4566-B6DC-5C95B3E5C79A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377B-1E53-4F33-9677-EC7AAE92B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1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997E786-E1C3-4566-B6DC-5C95B3E5C79A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F09377B-1E53-4F33-9677-EC7AAE92B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691C2-329D-EE39-1995-A70BB020D2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 Financial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F424B-1CD0-2506-129A-C266C96456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Q2 (July-September 2025)</a:t>
            </a:r>
          </a:p>
        </p:txBody>
      </p:sp>
    </p:spTree>
    <p:extLst>
      <p:ext uri="{BB962C8B-B14F-4D97-AF65-F5344CB8AC3E}">
        <p14:creationId xmlns:p14="http://schemas.microsoft.com/office/powerpoint/2010/main" val="837416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FD5BA-7080-1214-765C-427D96C50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353AD-0629-F395-EC1E-58E74EBF8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472" y="758952"/>
            <a:ext cx="9418320" cy="4041648"/>
          </a:xfrm>
        </p:spPr>
        <p:txBody>
          <a:bodyPr/>
          <a:lstStyle/>
          <a:p>
            <a:r>
              <a:rPr lang="en-US" dirty="0"/>
              <a:t>Q3 Projections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21DF9-E62B-1FB7-869E-1EFD7C0891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(October – December 2025)</a:t>
            </a:r>
          </a:p>
        </p:txBody>
      </p:sp>
    </p:spTree>
    <p:extLst>
      <p:ext uri="{BB962C8B-B14F-4D97-AF65-F5344CB8AC3E}">
        <p14:creationId xmlns:p14="http://schemas.microsoft.com/office/powerpoint/2010/main" val="3891855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43B9E8-D367-A064-8D4A-211F07CA0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0DF00-E1A9-2D6F-A354-8E993BE9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 dirty="0"/>
              <a:t>Q3 Expenditure Projections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4A2A37-7E00-6030-ABCB-10F9278EB0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046086"/>
              </p:ext>
            </p:extLst>
          </p:nvPr>
        </p:nvGraphicFramePr>
        <p:xfrm>
          <a:off x="1262063" y="2013054"/>
          <a:ext cx="8777329" cy="42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1053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B2245-9EF5-5C7E-E3DB-31694BAEE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6FFF6-6557-DEC9-62F0-27ADBAFC9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472" y="758952"/>
            <a:ext cx="10491978" cy="4041648"/>
          </a:xfrm>
        </p:spPr>
        <p:txBody>
          <a:bodyPr/>
          <a:lstStyle/>
          <a:p>
            <a:r>
              <a:rPr lang="en-US" dirty="0"/>
              <a:t>Golf Course Highlights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2F646-80B1-398E-5180-67FF19AF58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(April– September 2025)</a:t>
            </a:r>
          </a:p>
        </p:txBody>
      </p:sp>
    </p:spTree>
    <p:extLst>
      <p:ext uri="{BB962C8B-B14F-4D97-AF65-F5344CB8AC3E}">
        <p14:creationId xmlns:p14="http://schemas.microsoft.com/office/powerpoint/2010/main" val="3982797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872668-F0AB-4CB0-A475-C9CE068CBC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37831"/>
              </p:ext>
            </p:extLst>
          </p:nvPr>
        </p:nvGraphicFramePr>
        <p:xfrm>
          <a:off x="347662" y="1790700"/>
          <a:ext cx="10758489" cy="4476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6163">
                  <a:extLst>
                    <a:ext uri="{9D8B030D-6E8A-4147-A177-3AD203B41FA5}">
                      <a16:colId xmlns:a16="http://schemas.microsoft.com/office/drawing/2014/main" val="748380476"/>
                    </a:ext>
                  </a:extLst>
                </a:gridCol>
                <a:gridCol w="3586163">
                  <a:extLst>
                    <a:ext uri="{9D8B030D-6E8A-4147-A177-3AD203B41FA5}">
                      <a16:colId xmlns:a16="http://schemas.microsoft.com/office/drawing/2014/main" val="2956818525"/>
                    </a:ext>
                  </a:extLst>
                </a:gridCol>
                <a:gridCol w="3586163">
                  <a:extLst>
                    <a:ext uri="{9D8B030D-6E8A-4147-A177-3AD203B41FA5}">
                      <a16:colId xmlns:a16="http://schemas.microsoft.com/office/drawing/2014/main" val="509184686"/>
                    </a:ext>
                  </a:extLst>
                </a:gridCol>
              </a:tblGrid>
              <a:tr h="639536"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Budgeted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Activity (9/30/2025)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583491"/>
                  </a:ext>
                </a:extLst>
              </a:tr>
              <a:tr h="639536">
                <a:tc>
                  <a:txBody>
                    <a:bodyPr/>
                    <a:lstStyle/>
                    <a:p>
                      <a:r>
                        <a:rPr lang="en-US" dirty="0"/>
                        <a:t>Merch 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$14,967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24306"/>
                  </a:ext>
                </a:extLst>
              </a:tr>
              <a:tr h="639536">
                <a:tc>
                  <a:txBody>
                    <a:bodyPr/>
                    <a:lstStyle/>
                    <a:p>
                      <a:r>
                        <a:rPr lang="en-US" dirty="0"/>
                        <a:t>Greens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$50,148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152225"/>
                  </a:ext>
                </a:extLst>
              </a:tr>
              <a:tr h="639536">
                <a:tc>
                  <a:txBody>
                    <a:bodyPr/>
                    <a:lstStyle/>
                    <a:p>
                      <a:r>
                        <a:rPr lang="en-US" dirty="0"/>
                        <a:t>Membership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$45,643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614524"/>
                  </a:ext>
                </a:extLst>
              </a:tr>
              <a:tr h="639536">
                <a:tc>
                  <a:txBody>
                    <a:bodyPr/>
                    <a:lstStyle/>
                    <a:p>
                      <a:r>
                        <a:rPr lang="en-US" dirty="0"/>
                        <a:t>Golf Cart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$34,800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$27,455.50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160294"/>
                  </a:ext>
                </a:extLst>
              </a:tr>
              <a:tr h="639536">
                <a:tc>
                  <a:txBody>
                    <a:bodyPr/>
                    <a:lstStyle/>
                    <a:p>
                      <a:r>
                        <a:rPr lang="en-US" dirty="0"/>
                        <a:t>Facility Rental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439786"/>
                  </a:ext>
                </a:extLst>
              </a:tr>
              <a:tr h="6395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$138,713.5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82406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E936137-E29B-6A81-5B64-9ECDCF1E5932}"/>
              </a:ext>
            </a:extLst>
          </p:cNvPr>
          <p:cNvSpPr txBox="1"/>
          <p:nvPr/>
        </p:nvSpPr>
        <p:spPr>
          <a:xfrm>
            <a:off x="1676400" y="514350"/>
            <a:ext cx="7943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Golf Course Revenue Sources</a:t>
            </a:r>
          </a:p>
        </p:txBody>
      </p:sp>
    </p:spTree>
    <p:extLst>
      <p:ext uri="{BB962C8B-B14F-4D97-AF65-F5344CB8AC3E}">
        <p14:creationId xmlns:p14="http://schemas.microsoft.com/office/powerpoint/2010/main" val="4232002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3D50B8-1D27-420D-BA4A-249914120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FBB176-B6C1-4B5A-AADA-F930947E0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20400" cy="49499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18CDC34-0F26-409D-B10F-578D4DCC4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36A4CD-A92A-FAC3-A310-C1B835AC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83" y="5181600"/>
            <a:ext cx="10156435" cy="1076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400"/>
              <a:t>Course Updates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AB5DE-AA3A-18F4-EBB2-59DC8178E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815602"/>
            <a:ext cx="4616874" cy="34741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872CDF-DC0E-B8B7-D4CE-353AF5321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886" y="827144"/>
            <a:ext cx="4616874" cy="345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85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1B1E3-F2AE-53D2-EC39-478036F6C9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956" r="2" b="17025"/>
          <a:stretch>
            <a:fillRect/>
          </a:stretch>
        </p:blipFill>
        <p:spPr>
          <a:xfrm>
            <a:off x="321730" y="321732"/>
            <a:ext cx="5674897" cy="3017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7EEB40-C7C2-7F77-7822-D4568D863B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549" b="10598"/>
          <a:stretch>
            <a:fillRect/>
          </a:stretch>
        </p:blipFill>
        <p:spPr>
          <a:xfrm>
            <a:off x="321730" y="3510853"/>
            <a:ext cx="5674897" cy="2789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762766-368E-5F07-155C-8209491023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52"/>
          <a:stretch>
            <a:fillRect/>
          </a:stretch>
        </p:blipFill>
        <p:spPr>
          <a:xfrm>
            <a:off x="6195373" y="321733"/>
            <a:ext cx="5674897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19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780A0-0BBC-02C3-6FDC-E9C23A9599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4058"/>
          <a:stretch>
            <a:fillRect/>
          </a:stretch>
        </p:blipFill>
        <p:spPr>
          <a:xfrm>
            <a:off x="198739" y="171717"/>
            <a:ext cx="5804105" cy="3167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628ECA-B4B5-D9AD-4100-3AA84377AA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3" r="2" b="7224"/>
          <a:stretch>
            <a:fillRect/>
          </a:stretch>
        </p:blipFill>
        <p:spPr>
          <a:xfrm>
            <a:off x="6195373" y="171717"/>
            <a:ext cx="5797883" cy="31674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FED0EF-6216-CA62-498B-C40D66B6B1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1062" b="-3"/>
          <a:stretch>
            <a:fillRect/>
          </a:stretch>
        </p:blipFill>
        <p:spPr>
          <a:xfrm>
            <a:off x="198739" y="3510858"/>
            <a:ext cx="5804105" cy="2789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4B64BC-50DF-B7DC-E64D-520442F33C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45" r="-3" b="-3"/>
          <a:stretch>
            <a:fillRect/>
          </a:stretch>
        </p:blipFill>
        <p:spPr>
          <a:xfrm>
            <a:off x="6195372" y="3510858"/>
            <a:ext cx="5797883" cy="27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0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7D99D-A043-5AA1-730C-46E7854DB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2AE6-31AA-79BB-01EC-2E5C44A0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472" y="758952"/>
            <a:ext cx="9418320" cy="4041648"/>
          </a:xfrm>
        </p:spPr>
        <p:txBody>
          <a:bodyPr/>
          <a:lstStyle/>
          <a:p>
            <a:r>
              <a:rPr lang="en-US" dirty="0"/>
              <a:t>Park Highlights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8253F-592C-4BA9-7D7D-D1881FAEB5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(April– September 2025)</a:t>
            </a:r>
          </a:p>
        </p:txBody>
      </p:sp>
    </p:spTree>
    <p:extLst>
      <p:ext uri="{BB962C8B-B14F-4D97-AF65-F5344CB8AC3E}">
        <p14:creationId xmlns:p14="http://schemas.microsoft.com/office/powerpoint/2010/main" val="1905684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A893-B3DC-A855-500C-8E1C55F5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62781"/>
            <a:ext cx="9692640" cy="1325562"/>
          </a:xfrm>
        </p:spPr>
        <p:txBody>
          <a:bodyPr/>
          <a:lstStyle/>
          <a:p>
            <a:r>
              <a:rPr lang="en-US" dirty="0"/>
              <a:t>Survey Responses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C36587-AF01-CC32-DB3F-0329B2CE2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248" y="834072"/>
            <a:ext cx="5686929" cy="3128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DE7849-36B4-0D86-9296-10838E5E6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48" y="3866733"/>
            <a:ext cx="5677692" cy="2991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C779C2-AF45-05CC-24C9-E388B9693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902492"/>
            <a:ext cx="5191850" cy="2724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BA5FDA-763B-74F8-BB5B-5DD610C175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9263" y="3687468"/>
            <a:ext cx="5458587" cy="29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73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0B3D270-B19D-4DB8-BD3C-3E707485B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54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D9F84F-7955-B50C-9CB9-FBD4D2E6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8" y="836023"/>
            <a:ext cx="2718788" cy="5183777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What’s Next?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BDAF94-B52E-4307-B54C-EF413086F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1C91A7-CBBE-08FB-5054-8704218D9C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433572"/>
              </p:ext>
            </p:extLst>
          </p:nvPr>
        </p:nvGraphicFramePr>
        <p:xfrm>
          <a:off x="4658815" y="804672"/>
          <a:ext cx="5990136" cy="526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744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0FF873-0D97-4AE7-A97E-53991037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4A5662-C775-9E05-8F26-F400AB725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327"/>
            <a:ext cx="12164829" cy="70704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B792B2-E95C-8FEC-17AE-04406D00F582}"/>
              </a:ext>
            </a:extLst>
          </p:cNvPr>
          <p:cNvSpPr/>
          <p:nvPr/>
        </p:nvSpPr>
        <p:spPr>
          <a:xfrm>
            <a:off x="1" y="3501901"/>
            <a:ext cx="12164828" cy="400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4F196E-B7B5-BAEC-2385-573858B6506E}"/>
              </a:ext>
            </a:extLst>
          </p:cNvPr>
          <p:cNvSpPr/>
          <p:nvPr/>
        </p:nvSpPr>
        <p:spPr>
          <a:xfrm>
            <a:off x="-42413" y="5282501"/>
            <a:ext cx="12192002" cy="400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64F9B2-5114-B784-35C0-FE3E6CC6003A}"/>
              </a:ext>
            </a:extLst>
          </p:cNvPr>
          <p:cNvSpPr/>
          <p:nvPr/>
        </p:nvSpPr>
        <p:spPr>
          <a:xfrm>
            <a:off x="27173" y="2611601"/>
            <a:ext cx="12164828" cy="400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6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98ECBA-3258-45DF-8FD4-7581736BC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2BF453-BD82-4B90-9FE7-517031338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72366D3-9B5C-42E1-9906-77FF6BB55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3" y="0"/>
            <a:ext cx="75610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1F5E60-4E89-4B16-A245-12BD99359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1CA8BF-329C-8FFA-72A8-C83ACE888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B48A5A-81DA-42FC-E719-25696696E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489"/>
            <a:ext cx="12192000" cy="713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7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9882B6-2E23-42C6-B992-F6154421D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9E7E8E-7F77-4626-8111-4BB60747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7833C-24D5-A35D-55C4-23D9938242B1}"/>
              </a:ext>
            </a:extLst>
          </p:cNvPr>
          <p:cNvSpPr txBox="1"/>
          <p:nvPr/>
        </p:nvSpPr>
        <p:spPr>
          <a:xfrm>
            <a:off x="643466" y="5467350"/>
            <a:ext cx="7395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Expenditures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92BD91-CD1D-427C-6E45-E852BA8A9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7" y="818908"/>
            <a:ext cx="12377895" cy="22550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9BBC82-1888-DEA1-C472-28373350530F}"/>
              </a:ext>
            </a:extLst>
          </p:cNvPr>
          <p:cNvSpPr/>
          <p:nvPr/>
        </p:nvSpPr>
        <p:spPr>
          <a:xfrm>
            <a:off x="8743418" y="818908"/>
            <a:ext cx="3737924" cy="2255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3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0FF873-0D97-4AE7-A97E-53991037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59DE05-EFAC-9F07-9F94-8DDE64D51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400" y="994080"/>
            <a:ext cx="9548706" cy="48698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D3E0BD-AA94-AD10-13E5-94AB7ACD4D3B}"/>
              </a:ext>
            </a:extLst>
          </p:cNvPr>
          <p:cNvSpPr txBox="1"/>
          <p:nvPr/>
        </p:nvSpPr>
        <p:spPr>
          <a:xfrm>
            <a:off x="457200" y="21717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General Fund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C8F798-54AB-87FE-720A-8FCDDACDEDAE}"/>
              </a:ext>
            </a:extLst>
          </p:cNvPr>
          <p:cNvSpPr txBox="1"/>
          <p:nvPr/>
        </p:nvSpPr>
        <p:spPr>
          <a:xfrm>
            <a:off x="457200" y="28194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76045F-151F-804D-A26A-89C9D3EEED31}"/>
              </a:ext>
            </a:extLst>
          </p:cNvPr>
          <p:cNvSpPr txBox="1"/>
          <p:nvPr/>
        </p:nvSpPr>
        <p:spPr>
          <a:xfrm>
            <a:off x="457200" y="34671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Ambulance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978FAA-7DA7-2E25-CEFD-3C1DF30B3A2A}"/>
              </a:ext>
            </a:extLst>
          </p:cNvPr>
          <p:cNvSpPr txBox="1"/>
          <p:nvPr/>
        </p:nvSpPr>
        <p:spPr>
          <a:xfrm>
            <a:off x="457200" y="4176296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Airport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65C04A-01B1-563C-FB54-44F148909BD7}"/>
              </a:ext>
            </a:extLst>
          </p:cNvPr>
          <p:cNvSpPr txBox="1"/>
          <p:nvPr/>
        </p:nvSpPr>
        <p:spPr>
          <a:xfrm>
            <a:off x="457200" y="4885492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Golf Course</a:t>
            </a:r>
          </a:p>
        </p:txBody>
      </p:sp>
    </p:spTree>
    <p:extLst>
      <p:ext uri="{BB962C8B-B14F-4D97-AF65-F5344CB8AC3E}">
        <p14:creationId xmlns:p14="http://schemas.microsoft.com/office/powerpoint/2010/main" val="3203427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0B3D270-B19D-4DB8-BD3C-3E707485B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54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9DCAC7-C2C6-CA93-D6A7-4158D34C8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8" y="836023"/>
            <a:ext cx="2718788" cy="5183777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Q2 Summary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BDAF94-B52E-4307-B54C-EF413086F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0AAA8846-812B-0412-D592-1E9B235541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490320"/>
              </p:ext>
            </p:extLst>
          </p:nvPr>
        </p:nvGraphicFramePr>
        <p:xfrm>
          <a:off x="4658815" y="804672"/>
          <a:ext cx="5990136" cy="526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454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C0B8F-A4C6-C27D-2B35-F51803E70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1FA8D-F73B-89A4-C8EC-BB457F6DF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472" y="758952"/>
            <a:ext cx="9418320" cy="4041648"/>
          </a:xfrm>
        </p:spPr>
        <p:txBody>
          <a:bodyPr/>
          <a:lstStyle/>
          <a:p>
            <a:r>
              <a:rPr lang="en-US" dirty="0"/>
              <a:t>Q2 Projections vs. Actual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84882-30C6-6478-E988-4F1C5AF5A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(July – September 2025)</a:t>
            </a:r>
          </a:p>
        </p:txBody>
      </p:sp>
    </p:spTree>
    <p:extLst>
      <p:ext uri="{BB962C8B-B14F-4D97-AF65-F5344CB8AC3E}">
        <p14:creationId xmlns:p14="http://schemas.microsoft.com/office/powerpoint/2010/main" val="2073449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E38A2-716D-A16E-5800-221BE80C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 dirty="0"/>
              <a:t>Q2 Expenditure Projections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98FBBE-AADD-2AEF-DC15-57C15A0AD5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928276"/>
              </p:ext>
            </p:extLst>
          </p:nvPr>
        </p:nvGraphicFramePr>
        <p:xfrm>
          <a:off x="1262063" y="2013054"/>
          <a:ext cx="8777329" cy="42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382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0B3D270-B19D-4DB8-BD3C-3E707485B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54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2AEF6-B971-0573-6B30-50EED2B4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8" y="836023"/>
            <a:ext cx="3448868" cy="5183777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First Half Expenditure Projection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BDAF94-B52E-4307-B54C-EF413086F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66A3EF-3349-EF12-4575-D5ECA54478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099173"/>
              </p:ext>
            </p:extLst>
          </p:nvPr>
        </p:nvGraphicFramePr>
        <p:xfrm>
          <a:off x="4658815" y="804672"/>
          <a:ext cx="5990136" cy="526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383033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2511</TotalTime>
  <Words>321</Words>
  <Application>Microsoft Office PowerPoint</Application>
  <PresentationFormat>Widescreen</PresentationFormat>
  <Paragraphs>87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Arial</vt:lpstr>
      <vt:lpstr>Century Schoolbook</vt:lpstr>
      <vt:lpstr>Wingdings 2</vt:lpstr>
      <vt:lpstr>View</vt:lpstr>
      <vt:lpstr>DI Financial Overview</vt:lpstr>
      <vt:lpstr>PowerPoint Presentation</vt:lpstr>
      <vt:lpstr>PowerPoint Presentation</vt:lpstr>
      <vt:lpstr>PowerPoint Presentation</vt:lpstr>
      <vt:lpstr>PowerPoint Presentation</vt:lpstr>
      <vt:lpstr>Q2 Summary</vt:lpstr>
      <vt:lpstr>Q2 Projections vs. Actual</vt:lpstr>
      <vt:lpstr>Q2 Expenditure Projections</vt:lpstr>
      <vt:lpstr>First Half Expenditure Projection</vt:lpstr>
      <vt:lpstr>Q3 Projections</vt:lpstr>
      <vt:lpstr>Q3 Expenditure Projections</vt:lpstr>
      <vt:lpstr>Golf Course Highlights</vt:lpstr>
      <vt:lpstr>PowerPoint Presentation</vt:lpstr>
      <vt:lpstr>Course Updates</vt:lpstr>
      <vt:lpstr>PowerPoint Presentation</vt:lpstr>
      <vt:lpstr>PowerPoint Presentation</vt:lpstr>
      <vt:lpstr>Park Highlights</vt:lpstr>
      <vt:lpstr>Survey Responses</vt:lpstr>
      <vt:lpstr>What’s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Krystal Truax</dc:creator>
  <cp:lastModifiedBy>Krystal Truax</cp:lastModifiedBy>
  <cp:revision>2</cp:revision>
  <dcterms:created xsi:type="dcterms:W3CDTF">2025-09-01T23:16:06Z</dcterms:created>
  <dcterms:modified xsi:type="dcterms:W3CDTF">2025-11-02T21:51:30Z</dcterms:modified>
</cp:coreProperties>
</file>